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9.gif" ContentType="image/gif"/>
  <Override PartName="/ppt/notesSlides/notesSlide3.xml" ContentType="application/vnd.openxmlformats-officedocument.presentationml.notesSlide+xml"/>
  <Override PartName="/ppt/media/image10.gif" ContentType="image/gif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sldIdLst>
    <p:sldId id="256" r:id="rId2"/>
    <p:sldId id="259" r:id="rId3"/>
    <p:sldId id="257" r:id="rId4"/>
    <p:sldId id="286" r:id="rId5"/>
    <p:sldId id="258" r:id="rId6"/>
    <p:sldId id="317" r:id="rId7"/>
    <p:sldId id="270" r:id="rId8"/>
    <p:sldId id="273" r:id="rId9"/>
    <p:sldId id="276" r:id="rId10"/>
    <p:sldId id="277" r:id="rId11"/>
    <p:sldId id="301" r:id="rId12"/>
    <p:sldId id="279" r:id="rId13"/>
    <p:sldId id="278" r:id="rId14"/>
    <p:sldId id="285" r:id="rId15"/>
    <p:sldId id="333" r:id="rId16"/>
    <p:sldId id="299" r:id="rId17"/>
    <p:sldId id="321" r:id="rId18"/>
    <p:sldId id="274" r:id="rId19"/>
    <p:sldId id="283" r:id="rId20"/>
    <p:sldId id="322" r:id="rId21"/>
    <p:sldId id="332" r:id="rId22"/>
    <p:sldId id="287" r:id="rId23"/>
    <p:sldId id="303" r:id="rId24"/>
    <p:sldId id="334" r:id="rId25"/>
    <p:sldId id="272" r:id="rId26"/>
    <p:sldId id="275" r:id="rId27"/>
    <p:sldId id="336" r:id="rId28"/>
    <p:sldId id="329" r:id="rId29"/>
    <p:sldId id="330" r:id="rId30"/>
    <p:sldId id="33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8AA2C6-35E9-4E73-A35D-619B610DCAC7}" v="578" dt="2019-10-28T01:22:34.431"/>
    <p1510:client id="{93E2E7EB-B7F5-44C1-BECB-DB056D939310}" v="1065" dt="2019-10-30T00:01:54.3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519" autoAdjust="0"/>
  </p:normalViewPr>
  <p:slideViewPr>
    <p:cSldViewPr snapToGrid="0">
      <p:cViewPr varScale="1">
        <p:scale>
          <a:sx n="58" d="100"/>
          <a:sy n="58" d="100"/>
        </p:scale>
        <p:origin x="9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5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6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deep Thiyyagura" userId="f14175eebb616f01" providerId="LiveId" clId="{020E8262-5C10-45A9-B008-F17503183A03}"/>
    <pc:docChg chg="undo custSel addSld delSld modSld sldOrd">
      <pc:chgData name="Pradeep Thiyyagura" userId="f14175eebb616f01" providerId="LiveId" clId="{020E8262-5C10-45A9-B008-F17503183A03}" dt="2019-10-24T15:27:10.662" v="1806" actId="20577"/>
      <pc:docMkLst>
        <pc:docMk/>
      </pc:docMkLst>
      <pc:sldChg chg="modSp">
        <pc:chgData name="Pradeep Thiyyagura" userId="f14175eebb616f01" providerId="LiveId" clId="{020E8262-5C10-45A9-B008-F17503183A03}" dt="2019-10-24T05:54:43.397" v="1595" actId="20577"/>
        <pc:sldMkLst>
          <pc:docMk/>
          <pc:sldMk cId="1499464662" sldId="258"/>
        </pc:sldMkLst>
        <pc:graphicFrameChg chg="mod">
          <ac:chgData name="Pradeep Thiyyagura" userId="f14175eebb616f01" providerId="LiveId" clId="{020E8262-5C10-45A9-B008-F17503183A03}" dt="2019-10-24T05:54:43.397" v="1595" actId="20577"/>
          <ac:graphicFrameMkLst>
            <pc:docMk/>
            <pc:sldMk cId="1499464662" sldId="258"/>
            <ac:graphicFrameMk id="6" creationId="{9A902462-8D42-4255-A050-1E2CA4439670}"/>
          </ac:graphicFrameMkLst>
        </pc:graphicFrameChg>
      </pc:sldChg>
      <pc:sldChg chg="addSp delSp modSp ord modNotesTx">
        <pc:chgData name="Pradeep Thiyyagura" userId="f14175eebb616f01" providerId="LiveId" clId="{020E8262-5C10-45A9-B008-F17503183A03}" dt="2019-10-24T05:37:57.924" v="1413"/>
        <pc:sldMkLst>
          <pc:docMk/>
          <pc:sldMk cId="823723881" sldId="263"/>
        </pc:sldMkLst>
        <pc:spChg chg="mod">
          <ac:chgData name="Pradeep Thiyyagura" userId="f14175eebb616f01" providerId="LiveId" clId="{020E8262-5C10-45A9-B008-F17503183A03}" dt="2019-10-14T03:45:59.465" v="23" actId="20577"/>
          <ac:spMkLst>
            <pc:docMk/>
            <pc:sldMk cId="823723881" sldId="263"/>
            <ac:spMk id="2" creationId="{79D7E876-D38C-4EC6-8007-58047BB3E472}"/>
          </ac:spMkLst>
        </pc:spChg>
        <pc:spChg chg="del mod">
          <ac:chgData name="Pradeep Thiyyagura" userId="f14175eebb616f01" providerId="LiveId" clId="{020E8262-5C10-45A9-B008-F17503183A03}" dt="2019-10-14T03:47:19.841" v="28" actId="478"/>
          <ac:spMkLst>
            <pc:docMk/>
            <pc:sldMk cId="823723881" sldId="263"/>
            <ac:spMk id="3" creationId="{0C214BF9-79AC-4D12-91EF-0905CF38FD2D}"/>
          </ac:spMkLst>
        </pc:spChg>
        <pc:spChg chg="add mod">
          <ac:chgData name="Pradeep Thiyyagura" userId="f14175eebb616f01" providerId="LiveId" clId="{020E8262-5C10-45A9-B008-F17503183A03}" dt="2019-10-14T04:35:39.685" v="1323" actId="1076"/>
          <ac:spMkLst>
            <pc:docMk/>
            <pc:sldMk cId="823723881" sldId="263"/>
            <ac:spMk id="5" creationId="{6F6F68B2-29AF-44D3-95A2-1875D405F9D7}"/>
          </ac:spMkLst>
        </pc:spChg>
        <pc:spChg chg="add mod">
          <ac:chgData name="Pradeep Thiyyagura" userId="f14175eebb616f01" providerId="LiveId" clId="{020E8262-5C10-45A9-B008-F17503183A03}" dt="2019-10-14T04:35:39.285" v="1322" actId="1076"/>
          <ac:spMkLst>
            <pc:docMk/>
            <pc:sldMk cId="823723881" sldId="263"/>
            <ac:spMk id="6" creationId="{29987A8D-B78C-4BCD-8E6A-7BAFAF611EDC}"/>
          </ac:spMkLst>
        </pc:spChg>
        <pc:spChg chg="add mod">
          <ac:chgData name="Pradeep Thiyyagura" userId="f14175eebb616f01" providerId="LiveId" clId="{020E8262-5C10-45A9-B008-F17503183A03}" dt="2019-10-14T04:35:38.869" v="1321" actId="1076"/>
          <ac:spMkLst>
            <pc:docMk/>
            <pc:sldMk cId="823723881" sldId="263"/>
            <ac:spMk id="7" creationId="{F1E05AE4-87CB-4D0B-A0E2-E569D657F385}"/>
          </ac:spMkLst>
        </pc:spChg>
        <pc:picChg chg="add mod">
          <ac:chgData name="Pradeep Thiyyagura" userId="f14175eebb616f01" providerId="LiveId" clId="{020E8262-5C10-45A9-B008-F17503183A03}" dt="2019-10-14T04:35:40.797" v="1325" actId="14100"/>
          <ac:picMkLst>
            <pc:docMk/>
            <pc:sldMk cId="823723881" sldId="263"/>
            <ac:picMk id="4" creationId="{5CC5A3E7-D5A1-484B-AB12-94226AC62275}"/>
          </ac:picMkLst>
        </pc:picChg>
      </pc:sldChg>
      <pc:sldChg chg="ord">
        <pc:chgData name="Pradeep Thiyyagura" userId="f14175eebb616f01" providerId="LiveId" clId="{020E8262-5C10-45A9-B008-F17503183A03}" dt="2019-10-14T04:25:13.857" v="646"/>
        <pc:sldMkLst>
          <pc:docMk/>
          <pc:sldMk cId="1727593288" sldId="264"/>
        </pc:sldMkLst>
      </pc:sldChg>
      <pc:sldChg chg="addSp delSp modSp modAnim modNotesTx">
        <pc:chgData name="Pradeep Thiyyagura" userId="f14175eebb616f01" providerId="LiveId" clId="{020E8262-5C10-45A9-B008-F17503183A03}" dt="2019-10-23T15:40:17.637" v="1412" actId="20577"/>
        <pc:sldMkLst>
          <pc:docMk/>
          <pc:sldMk cId="3583206444" sldId="266"/>
        </pc:sldMkLst>
        <pc:spChg chg="add mod">
          <ac:chgData name="Pradeep Thiyyagura" userId="f14175eebb616f01" providerId="LiveId" clId="{020E8262-5C10-45A9-B008-F17503183A03}" dt="2019-10-23T15:39:31.972" v="1408" actId="1076"/>
          <ac:spMkLst>
            <pc:docMk/>
            <pc:sldMk cId="3583206444" sldId="266"/>
            <ac:spMk id="4" creationId="{DA5F709D-D245-4A66-BE24-51A60487213B}"/>
          </ac:spMkLst>
        </pc:spChg>
        <pc:picChg chg="del">
          <ac:chgData name="Pradeep Thiyyagura" userId="f14175eebb616f01" providerId="LiveId" clId="{020E8262-5C10-45A9-B008-F17503183A03}" dt="2019-10-23T15:25:12.348" v="1398" actId="478"/>
          <ac:picMkLst>
            <pc:docMk/>
            <pc:sldMk cId="3583206444" sldId="266"/>
            <ac:picMk id="3" creationId="{D12B1928-189A-462D-A403-3EDC6EBC3312}"/>
          </ac:picMkLst>
        </pc:picChg>
        <pc:picChg chg="add mod">
          <ac:chgData name="Pradeep Thiyyagura" userId="f14175eebb616f01" providerId="LiveId" clId="{020E8262-5C10-45A9-B008-F17503183A03}" dt="2019-10-23T15:25:39.524" v="1402" actId="1076"/>
          <ac:picMkLst>
            <pc:docMk/>
            <pc:sldMk cId="3583206444" sldId="266"/>
            <ac:picMk id="6" creationId="{368E0A7C-3B0C-494C-B2AD-897E80E05EE5}"/>
          </ac:picMkLst>
        </pc:picChg>
      </pc:sldChg>
      <pc:sldChg chg="addSp delSp modSp">
        <pc:chgData name="Pradeep Thiyyagura" userId="f14175eebb616f01" providerId="LiveId" clId="{020E8262-5C10-45A9-B008-F17503183A03}" dt="2019-10-23T14:16:28.196" v="1363" actId="1076"/>
        <pc:sldMkLst>
          <pc:docMk/>
          <pc:sldMk cId="933053880" sldId="267"/>
        </pc:sldMkLst>
        <pc:picChg chg="add del mod">
          <ac:chgData name="Pradeep Thiyyagura" userId="f14175eebb616f01" providerId="LiveId" clId="{020E8262-5C10-45A9-B008-F17503183A03}" dt="2019-10-23T14:16:20.031" v="1361" actId="478"/>
          <ac:picMkLst>
            <pc:docMk/>
            <pc:sldMk cId="933053880" sldId="267"/>
            <ac:picMk id="3" creationId="{BBC7F7D4-708C-4E53-BBE6-9258C3213A68}"/>
          </ac:picMkLst>
        </pc:picChg>
        <pc:picChg chg="add mod">
          <ac:chgData name="Pradeep Thiyyagura" userId="f14175eebb616f01" providerId="LiveId" clId="{020E8262-5C10-45A9-B008-F17503183A03}" dt="2019-10-23T14:16:28.196" v="1363" actId="1076"/>
          <ac:picMkLst>
            <pc:docMk/>
            <pc:sldMk cId="933053880" sldId="267"/>
            <ac:picMk id="4" creationId="{0199FD69-65CD-4667-99FB-7674C6837943}"/>
          </ac:picMkLst>
        </pc:picChg>
        <pc:picChg chg="del">
          <ac:chgData name="Pradeep Thiyyagura" userId="f14175eebb616f01" providerId="LiveId" clId="{020E8262-5C10-45A9-B008-F17503183A03}" dt="2019-10-23T14:12:55.228" v="1358" actId="478"/>
          <ac:picMkLst>
            <pc:docMk/>
            <pc:sldMk cId="933053880" sldId="267"/>
            <ac:picMk id="5" creationId="{872352E9-A652-4FAA-9996-85854FF255F1}"/>
          </ac:picMkLst>
        </pc:picChg>
      </pc:sldChg>
      <pc:sldChg chg="addSp delSp modSp add ord modNotesTx">
        <pc:chgData name="Pradeep Thiyyagura" userId="f14175eebb616f01" providerId="LiveId" clId="{020E8262-5C10-45A9-B008-F17503183A03}" dt="2019-10-24T05:38:03.844" v="1414"/>
        <pc:sldMkLst>
          <pc:docMk/>
          <pc:sldMk cId="2827963477" sldId="268"/>
        </pc:sldMkLst>
        <pc:spChg chg="mod">
          <ac:chgData name="Pradeep Thiyyagura" userId="f14175eebb616f01" providerId="LiveId" clId="{020E8262-5C10-45A9-B008-F17503183A03}" dt="2019-10-14T03:50:51.441" v="143" actId="20577"/>
          <ac:spMkLst>
            <pc:docMk/>
            <pc:sldMk cId="2827963477" sldId="268"/>
            <ac:spMk id="2" creationId="{79D7E876-D38C-4EC6-8007-58047BB3E472}"/>
          </ac:spMkLst>
        </pc:spChg>
        <pc:spChg chg="mod">
          <ac:chgData name="Pradeep Thiyyagura" userId="f14175eebb616f01" providerId="LiveId" clId="{020E8262-5C10-45A9-B008-F17503183A03}" dt="2019-10-14T03:51:42.383" v="147" actId="1076"/>
          <ac:spMkLst>
            <pc:docMk/>
            <pc:sldMk cId="2827963477" sldId="268"/>
            <ac:spMk id="5" creationId="{6F6F68B2-29AF-44D3-95A2-1875D405F9D7}"/>
          </ac:spMkLst>
        </pc:spChg>
        <pc:spChg chg="mod">
          <ac:chgData name="Pradeep Thiyyagura" userId="f14175eebb616f01" providerId="LiveId" clId="{020E8262-5C10-45A9-B008-F17503183A03}" dt="2019-10-14T03:52:04.398" v="152" actId="1076"/>
          <ac:spMkLst>
            <pc:docMk/>
            <pc:sldMk cId="2827963477" sldId="268"/>
            <ac:spMk id="6" creationId="{29987A8D-B78C-4BCD-8E6A-7BAFAF611EDC}"/>
          </ac:spMkLst>
        </pc:spChg>
        <pc:spChg chg="mod">
          <ac:chgData name="Pradeep Thiyyagura" userId="f14175eebb616f01" providerId="LiveId" clId="{020E8262-5C10-45A9-B008-F17503183A03}" dt="2019-10-14T03:52:21.638" v="157" actId="1076"/>
          <ac:spMkLst>
            <pc:docMk/>
            <pc:sldMk cId="2827963477" sldId="268"/>
            <ac:spMk id="7" creationId="{F1E05AE4-87CB-4D0B-A0E2-E569D657F385}"/>
          </ac:spMkLst>
        </pc:spChg>
        <pc:spChg chg="add mod">
          <ac:chgData name="Pradeep Thiyyagura" userId="f14175eebb616f01" providerId="LiveId" clId="{020E8262-5C10-45A9-B008-F17503183A03}" dt="2019-10-14T03:52:14.758" v="156" actId="20577"/>
          <ac:spMkLst>
            <pc:docMk/>
            <pc:sldMk cId="2827963477" sldId="268"/>
            <ac:spMk id="8" creationId="{9A69F50C-E709-4360-AB87-2FE09807C632}"/>
          </ac:spMkLst>
        </pc:spChg>
        <pc:picChg chg="add mod">
          <ac:chgData name="Pradeep Thiyyagura" userId="f14175eebb616f01" providerId="LiveId" clId="{020E8262-5C10-45A9-B008-F17503183A03}" dt="2019-10-14T03:51:36.407" v="146" actId="1076"/>
          <ac:picMkLst>
            <pc:docMk/>
            <pc:sldMk cId="2827963477" sldId="268"/>
            <ac:picMk id="3" creationId="{BF084362-4312-4A3B-8584-A96D467BF601}"/>
          </ac:picMkLst>
        </pc:picChg>
        <pc:picChg chg="del">
          <ac:chgData name="Pradeep Thiyyagura" userId="f14175eebb616f01" providerId="LiveId" clId="{020E8262-5C10-45A9-B008-F17503183A03}" dt="2019-10-14T03:50:31.711" v="87" actId="478"/>
          <ac:picMkLst>
            <pc:docMk/>
            <pc:sldMk cId="2827963477" sldId="268"/>
            <ac:picMk id="4" creationId="{5CC5A3E7-D5A1-484B-AB12-94226AC62275}"/>
          </ac:picMkLst>
        </pc:picChg>
      </pc:sldChg>
      <pc:sldChg chg="addSp delSp modSp add del">
        <pc:chgData name="Pradeep Thiyyagura" userId="f14175eebb616f01" providerId="LiveId" clId="{020E8262-5C10-45A9-B008-F17503183A03}" dt="2019-10-14T04:13:55.454" v="627" actId="47"/>
        <pc:sldMkLst>
          <pc:docMk/>
          <pc:sldMk cId="476474398" sldId="269"/>
        </pc:sldMkLst>
        <pc:spChg chg="mod">
          <ac:chgData name="Pradeep Thiyyagura" userId="f14175eebb616f01" providerId="LiveId" clId="{020E8262-5C10-45A9-B008-F17503183A03}" dt="2019-10-14T03:55:24.269" v="191" actId="20577"/>
          <ac:spMkLst>
            <pc:docMk/>
            <pc:sldMk cId="476474398" sldId="269"/>
            <ac:spMk id="2" creationId="{75300C62-F154-4204-AA37-529038712734}"/>
          </ac:spMkLst>
        </pc:spChg>
        <pc:spChg chg="del">
          <ac:chgData name="Pradeep Thiyyagura" userId="f14175eebb616f01" providerId="LiveId" clId="{020E8262-5C10-45A9-B008-F17503183A03}" dt="2019-10-14T03:54:59.886" v="175" actId="478"/>
          <ac:spMkLst>
            <pc:docMk/>
            <pc:sldMk cId="476474398" sldId="269"/>
            <ac:spMk id="3" creationId="{3421D9E7-372E-4933-B769-27B94E45D097}"/>
          </ac:spMkLst>
        </pc:spChg>
        <pc:spChg chg="add mod">
          <ac:chgData name="Pradeep Thiyyagura" userId="f14175eebb616f01" providerId="LiveId" clId="{020E8262-5C10-45A9-B008-F17503183A03}" dt="2019-10-14T04:00:48.843" v="336" actId="1076"/>
          <ac:spMkLst>
            <pc:docMk/>
            <pc:sldMk cId="476474398" sldId="269"/>
            <ac:spMk id="4" creationId="{912A216A-0A3E-4CB4-B6D4-AD3F7152BFAA}"/>
          </ac:spMkLst>
        </pc:spChg>
        <pc:spChg chg="add mod">
          <ac:chgData name="Pradeep Thiyyagura" userId="f14175eebb616f01" providerId="LiveId" clId="{020E8262-5C10-45A9-B008-F17503183A03}" dt="2019-10-14T04:07:06.409" v="456" actId="1076"/>
          <ac:spMkLst>
            <pc:docMk/>
            <pc:sldMk cId="476474398" sldId="269"/>
            <ac:spMk id="5" creationId="{BF8C14C1-14C2-49F9-9623-E73E4C3939DF}"/>
          </ac:spMkLst>
        </pc:spChg>
        <pc:spChg chg="add mod">
          <ac:chgData name="Pradeep Thiyyagura" userId="f14175eebb616f01" providerId="LiveId" clId="{020E8262-5C10-45A9-B008-F17503183A03}" dt="2019-10-14T04:04:14.626" v="436" actId="1076"/>
          <ac:spMkLst>
            <pc:docMk/>
            <pc:sldMk cId="476474398" sldId="269"/>
            <ac:spMk id="6" creationId="{3BC96914-E814-40FC-81F1-CA6E1ECC8AC3}"/>
          </ac:spMkLst>
        </pc:spChg>
        <pc:spChg chg="add mod">
          <ac:chgData name="Pradeep Thiyyagura" userId="f14175eebb616f01" providerId="LiveId" clId="{020E8262-5C10-45A9-B008-F17503183A03}" dt="2019-10-14T04:01:06.611" v="339" actId="1076"/>
          <ac:spMkLst>
            <pc:docMk/>
            <pc:sldMk cId="476474398" sldId="269"/>
            <ac:spMk id="7" creationId="{3043B00C-E312-4A47-BD66-AC34070101E9}"/>
          </ac:spMkLst>
        </pc:spChg>
        <pc:spChg chg="add mod">
          <ac:chgData name="Pradeep Thiyyagura" userId="f14175eebb616f01" providerId="LiveId" clId="{020E8262-5C10-45A9-B008-F17503183A03}" dt="2019-10-14T04:04:50.474" v="441" actId="1076"/>
          <ac:spMkLst>
            <pc:docMk/>
            <pc:sldMk cId="476474398" sldId="269"/>
            <ac:spMk id="8" creationId="{D8155E4A-3CC9-4F4C-9EB1-9D39130B7F04}"/>
          </ac:spMkLst>
        </pc:spChg>
        <pc:spChg chg="add mod">
          <ac:chgData name="Pradeep Thiyyagura" userId="f14175eebb616f01" providerId="LiveId" clId="{020E8262-5C10-45A9-B008-F17503183A03}" dt="2019-10-14T04:05:18.385" v="444" actId="1076"/>
          <ac:spMkLst>
            <pc:docMk/>
            <pc:sldMk cId="476474398" sldId="269"/>
            <ac:spMk id="9" creationId="{4A559F21-1ECD-4FE4-AF4E-5B93FB1E91EC}"/>
          </ac:spMkLst>
        </pc:spChg>
        <pc:cxnChg chg="add mod">
          <ac:chgData name="Pradeep Thiyyagura" userId="f14175eebb616f01" providerId="LiveId" clId="{020E8262-5C10-45A9-B008-F17503183A03}" dt="2019-10-14T04:03:49.962" v="433" actId="11529"/>
          <ac:cxnSpMkLst>
            <pc:docMk/>
            <pc:sldMk cId="476474398" sldId="269"/>
            <ac:cxnSpMk id="11" creationId="{96AED383-C8ED-432D-82BA-FE5D5EA96F03}"/>
          </ac:cxnSpMkLst>
        </pc:cxnChg>
        <pc:cxnChg chg="add mod">
          <ac:chgData name="Pradeep Thiyyagura" userId="f14175eebb616f01" providerId="LiveId" clId="{020E8262-5C10-45A9-B008-F17503183A03}" dt="2019-10-14T04:04:14.626" v="436" actId="1076"/>
          <ac:cxnSpMkLst>
            <pc:docMk/>
            <pc:sldMk cId="476474398" sldId="269"/>
            <ac:cxnSpMk id="13" creationId="{0D7D4951-C83C-4CFA-AD06-F3CBB3A42812}"/>
          </ac:cxnSpMkLst>
        </pc:cxnChg>
        <pc:cxnChg chg="add mod">
          <ac:chgData name="Pradeep Thiyyagura" userId="f14175eebb616f01" providerId="LiveId" clId="{020E8262-5C10-45A9-B008-F17503183A03}" dt="2019-10-14T04:04:50.474" v="441" actId="1076"/>
          <ac:cxnSpMkLst>
            <pc:docMk/>
            <pc:sldMk cId="476474398" sldId="269"/>
            <ac:cxnSpMk id="17" creationId="{6533E556-84E3-4A6D-9E98-6AF726BA8544}"/>
          </ac:cxnSpMkLst>
        </pc:cxnChg>
        <pc:cxnChg chg="add del mod">
          <ac:chgData name="Pradeep Thiyyagura" userId="f14175eebb616f01" providerId="LiveId" clId="{020E8262-5C10-45A9-B008-F17503183A03}" dt="2019-10-14T04:04:53.194" v="442" actId="478"/>
          <ac:cxnSpMkLst>
            <pc:docMk/>
            <pc:sldMk cId="476474398" sldId="269"/>
            <ac:cxnSpMk id="19" creationId="{ACDF0C54-BC7A-4B06-BD9B-1470B6B2BC15}"/>
          </ac:cxnSpMkLst>
        </pc:cxnChg>
        <pc:cxnChg chg="add mod">
          <ac:chgData name="Pradeep Thiyyagura" userId="f14175eebb616f01" providerId="LiveId" clId="{020E8262-5C10-45A9-B008-F17503183A03}" dt="2019-10-14T04:07:06.409" v="456" actId="1076"/>
          <ac:cxnSpMkLst>
            <pc:docMk/>
            <pc:sldMk cId="476474398" sldId="269"/>
            <ac:cxnSpMk id="25" creationId="{B801E3C6-8796-4069-85FB-B62CA8A08CC6}"/>
          </ac:cxnSpMkLst>
        </pc:cxnChg>
        <pc:cxnChg chg="add mod">
          <ac:chgData name="Pradeep Thiyyagura" userId="f14175eebb616f01" providerId="LiveId" clId="{020E8262-5C10-45A9-B008-F17503183A03}" dt="2019-10-14T04:05:31.688" v="445" actId="11529"/>
          <ac:cxnSpMkLst>
            <pc:docMk/>
            <pc:sldMk cId="476474398" sldId="269"/>
            <ac:cxnSpMk id="27" creationId="{55D24507-60A0-4D57-9676-06D5C25CE342}"/>
          </ac:cxnSpMkLst>
        </pc:cxnChg>
        <pc:cxnChg chg="add mod">
          <ac:chgData name="Pradeep Thiyyagura" userId="f14175eebb616f01" providerId="LiveId" clId="{020E8262-5C10-45A9-B008-F17503183A03}" dt="2019-10-14T04:05:41.801" v="446" actId="11529"/>
          <ac:cxnSpMkLst>
            <pc:docMk/>
            <pc:sldMk cId="476474398" sldId="269"/>
            <ac:cxnSpMk id="29" creationId="{7723657C-D056-416F-AB5B-BD0B85BE9156}"/>
          </ac:cxnSpMkLst>
        </pc:cxnChg>
      </pc:sldChg>
      <pc:sldChg chg="addSp delSp modSp add ord">
        <pc:chgData name="Pradeep Thiyyagura" userId="f14175eebb616f01" providerId="LiveId" clId="{020E8262-5C10-45A9-B008-F17503183A03}" dt="2019-10-14T04:43:38.825" v="1356" actId="1076"/>
        <pc:sldMkLst>
          <pc:docMk/>
          <pc:sldMk cId="1662617106" sldId="270"/>
        </pc:sldMkLst>
        <pc:spChg chg="mod">
          <ac:chgData name="Pradeep Thiyyagura" userId="f14175eebb616f01" providerId="LiveId" clId="{020E8262-5C10-45A9-B008-F17503183A03}" dt="2019-10-14T04:14:41.646" v="641" actId="20577"/>
          <ac:spMkLst>
            <pc:docMk/>
            <pc:sldMk cId="1662617106" sldId="270"/>
            <ac:spMk id="2" creationId="{75300C62-F154-4204-AA37-529038712734}"/>
          </ac:spMkLst>
        </pc:spChg>
        <pc:spChg chg="mod">
          <ac:chgData name="Pradeep Thiyyagura" userId="f14175eebb616f01" providerId="LiveId" clId="{020E8262-5C10-45A9-B008-F17503183A03}" dt="2019-10-14T04:13:10.807" v="578" actId="20577"/>
          <ac:spMkLst>
            <pc:docMk/>
            <pc:sldMk cId="1662617106" sldId="270"/>
            <ac:spMk id="4" creationId="{912A216A-0A3E-4CB4-B6D4-AD3F7152BFAA}"/>
          </ac:spMkLst>
        </pc:spChg>
        <pc:spChg chg="mod">
          <ac:chgData name="Pradeep Thiyyagura" userId="f14175eebb616f01" providerId="LiveId" clId="{020E8262-5C10-45A9-B008-F17503183A03}" dt="2019-10-14T04:13:15.439" v="584" actId="20577"/>
          <ac:spMkLst>
            <pc:docMk/>
            <pc:sldMk cId="1662617106" sldId="270"/>
            <ac:spMk id="5" creationId="{BF8C14C1-14C2-49F9-9623-E73E4C3939DF}"/>
          </ac:spMkLst>
        </pc:spChg>
        <pc:spChg chg="mod">
          <ac:chgData name="Pradeep Thiyyagura" userId="f14175eebb616f01" providerId="LiveId" clId="{020E8262-5C10-45A9-B008-F17503183A03}" dt="2019-10-14T04:13:23.973" v="599" actId="20577"/>
          <ac:spMkLst>
            <pc:docMk/>
            <pc:sldMk cId="1662617106" sldId="270"/>
            <ac:spMk id="6" creationId="{3BC96914-E814-40FC-81F1-CA6E1ECC8AC3}"/>
          </ac:spMkLst>
        </pc:spChg>
        <pc:spChg chg="mod">
          <ac:chgData name="Pradeep Thiyyagura" userId="f14175eebb616f01" providerId="LiveId" clId="{020E8262-5C10-45A9-B008-F17503183A03}" dt="2019-10-14T04:13:19.300" v="589" actId="20577"/>
          <ac:spMkLst>
            <pc:docMk/>
            <pc:sldMk cId="1662617106" sldId="270"/>
            <ac:spMk id="7" creationId="{3043B00C-E312-4A47-BD66-AC34070101E9}"/>
          </ac:spMkLst>
        </pc:spChg>
        <pc:spChg chg="mod">
          <ac:chgData name="Pradeep Thiyyagura" userId="f14175eebb616f01" providerId="LiveId" clId="{020E8262-5C10-45A9-B008-F17503183A03}" dt="2019-10-14T04:13:32.222" v="612" actId="20577"/>
          <ac:spMkLst>
            <pc:docMk/>
            <pc:sldMk cId="1662617106" sldId="270"/>
            <ac:spMk id="8" creationId="{D8155E4A-3CC9-4F4C-9EB1-9D39130B7F04}"/>
          </ac:spMkLst>
        </pc:spChg>
        <pc:spChg chg="mod">
          <ac:chgData name="Pradeep Thiyyagura" userId="f14175eebb616f01" providerId="LiveId" clId="{020E8262-5C10-45A9-B008-F17503183A03}" dt="2019-10-14T04:43:38.825" v="1356" actId="1076"/>
          <ac:spMkLst>
            <pc:docMk/>
            <pc:sldMk cId="1662617106" sldId="270"/>
            <ac:spMk id="9" creationId="{4A559F21-1ECD-4FE4-AF4E-5B93FB1E91EC}"/>
          </ac:spMkLst>
        </pc:spChg>
        <pc:picChg chg="add del">
          <ac:chgData name="Pradeep Thiyyagura" userId="f14175eebb616f01" providerId="LiveId" clId="{020E8262-5C10-45A9-B008-F17503183A03}" dt="2019-10-14T04:07:44.634" v="471"/>
          <ac:picMkLst>
            <pc:docMk/>
            <pc:sldMk cId="1662617106" sldId="270"/>
            <ac:picMk id="16" creationId="{50688DA4-6326-4A26-9A3A-47945BA01703}"/>
          </ac:picMkLst>
        </pc:picChg>
        <pc:picChg chg="add del mod">
          <ac:chgData name="Pradeep Thiyyagura" userId="f14175eebb616f01" providerId="LiveId" clId="{020E8262-5C10-45A9-B008-F17503183A03}" dt="2019-10-14T04:12:55.373" v="567" actId="478"/>
          <ac:picMkLst>
            <pc:docMk/>
            <pc:sldMk cId="1662617106" sldId="270"/>
            <ac:picMk id="18" creationId="{D2064526-7D20-43FE-AE0D-5390D6A76F4C}"/>
          </ac:picMkLst>
        </pc:picChg>
        <pc:picChg chg="add del mod">
          <ac:chgData name="Pradeep Thiyyagura" userId="f14175eebb616f01" providerId="LiveId" clId="{020E8262-5C10-45A9-B008-F17503183A03}" dt="2019-10-14T04:13:00.119" v="570" actId="478"/>
          <ac:picMkLst>
            <pc:docMk/>
            <pc:sldMk cId="1662617106" sldId="270"/>
            <ac:picMk id="19" creationId="{85C7FAF6-5759-49BD-A0B6-7ED83A3E73AE}"/>
          </ac:picMkLst>
        </pc:picChg>
        <pc:picChg chg="add del mod">
          <ac:chgData name="Pradeep Thiyyagura" userId="f14175eebb616f01" providerId="LiveId" clId="{020E8262-5C10-45A9-B008-F17503183A03}" dt="2019-10-14T04:12:58.171" v="568" actId="478"/>
          <ac:picMkLst>
            <pc:docMk/>
            <pc:sldMk cId="1662617106" sldId="270"/>
            <ac:picMk id="20" creationId="{F3F196CB-B6ED-4D7A-81EF-4D5B757989E6}"/>
          </ac:picMkLst>
        </pc:picChg>
        <pc:picChg chg="add del mod">
          <ac:chgData name="Pradeep Thiyyagura" userId="f14175eebb616f01" providerId="LiveId" clId="{020E8262-5C10-45A9-B008-F17503183A03}" dt="2019-10-14T04:12:52.765" v="566" actId="478"/>
          <ac:picMkLst>
            <pc:docMk/>
            <pc:sldMk cId="1662617106" sldId="270"/>
            <ac:picMk id="21" creationId="{1D882A86-F49B-4010-98FD-0409BD6BCDAE}"/>
          </ac:picMkLst>
        </pc:picChg>
        <pc:picChg chg="add del mod">
          <ac:chgData name="Pradeep Thiyyagura" userId="f14175eebb616f01" providerId="LiveId" clId="{020E8262-5C10-45A9-B008-F17503183A03}" dt="2019-10-14T04:12:59.348" v="569" actId="478"/>
          <ac:picMkLst>
            <pc:docMk/>
            <pc:sldMk cId="1662617106" sldId="270"/>
            <ac:picMk id="22" creationId="{CDFE5307-0CE7-4A35-801F-DC3A873E5A4E}"/>
          </ac:picMkLst>
        </pc:picChg>
        <pc:picChg chg="add del mod">
          <ac:chgData name="Pradeep Thiyyagura" userId="f14175eebb616f01" providerId="LiveId" clId="{020E8262-5C10-45A9-B008-F17503183A03}" dt="2019-10-14T04:13:01.558" v="571" actId="478"/>
          <ac:picMkLst>
            <pc:docMk/>
            <pc:sldMk cId="1662617106" sldId="270"/>
            <ac:picMk id="46" creationId="{04183F8C-A727-4125-B034-88F9FEF9F3EF}"/>
          </ac:picMkLst>
        </pc:picChg>
        <pc:cxnChg chg="mod">
          <ac:chgData name="Pradeep Thiyyagura" userId="f14175eebb616f01" providerId="LiveId" clId="{020E8262-5C10-45A9-B008-F17503183A03}" dt="2019-10-14T04:12:09.303" v="561" actId="1076"/>
          <ac:cxnSpMkLst>
            <pc:docMk/>
            <pc:sldMk cId="1662617106" sldId="270"/>
            <ac:cxnSpMk id="11" creationId="{96AED383-C8ED-432D-82BA-FE5D5EA96F03}"/>
          </ac:cxnSpMkLst>
        </pc:cxnChg>
        <pc:cxnChg chg="del mod">
          <ac:chgData name="Pradeep Thiyyagura" userId="f14175eebb616f01" providerId="LiveId" clId="{020E8262-5C10-45A9-B008-F17503183A03}" dt="2019-10-14T04:11:55.126" v="558" actId="478"/>
          <ac:cxnSpMkLst>
            <pc:docMk/>
            <pc:sldMk cId="1662617106" sldId="270"/>
            <ac:cxnSpMk id="13" creationId="{0D7D4951-C83C-4CFA-AD06-F3CBB3A42812}"/>
          </ac:cxnSpMkLst>
        </pc:cxnChg>
        <pc:cxnChg chg="del mod">
          <ac:chgData name="Pradeep Thiyyagura" userId="f14175eebb616f01" providerId="LiveId" clId="{020E8262-5C10-45A9-B008-F17503183A03}" dt="2019-10-14T04:10:40.119" v="532" actId="478"/>
          <ac:cxnSpMkLst>
            <pc:docMk/>
            <pc:sldMk cId="1662617106" sldId="270"/>
            <ac:cxnSpMk id="17" creationId="{6533E556-84E3-4A6D-9E98-6AF726BA8544}"/>
          </ac:cxnSpMkLst>
        </pc:cxnChg>
        <pc:cxnChg chg="mod">
          <ac:chgData name="Pradeep Thiyyagura" userId="f14175eebb616f01" providerId="LiveId" clId="{020E8262-5C10-45A9-B008-F17503183A03}" dt="2019-10-14T04:11:00.055" v="537" actId="1076"/>
          <ac:cxnSpMkLst>
            <pc:docMk/>
            <pc:sldMk cId="1662617106" sldId="270"/>
            <ac:cxnSpMk id="25" creationId="{B801E3C6-8796-4069-85FB-B62CA8A08CC6}"/>
          </ac:cxnSpMkLst>
        </pc:cxnChg>
        <pc:cxnChg chg="mod">
          <ac:chgData name="Pradeep Thiyyagura" userId="f14175eebb616f01" providerId="LiveId" clId="{020E8262-5C10-45A9-B008-F17503183A03}" dt="2019-10-14T04:43:38.825" v="1356" actId="1076"/>
          <ac:cxnSpMkLst>
            <pc:docMk/>
            <pc:sldMk cId="1662617106" sldId="270"/>
            <ac:cxnSpMk id="27" creationId="{55D24507-60A0-4D57-9676-06D5C25CE342}"/>
          </ac:cxnSpMkLst>
        </pc:cxnChg>
        <pc:cxnChg chg="mod">
          <ac:chgData name="Pradeep Thiyyagura" userId="f14175eebb616f01" providerId="LiveId" clId="{020E8262-5C10-45A9-B008-F17503183A03}" dt="2019-10-14T04:43:38.825" v="1356" actId="1076"/>
          <ac:cxnSpMkLst>
            <pc:docMk/>
            <pc:sldMk cId="1662617106" sldId="270"/>
            <ac:cxnSpMk id="29" creationId="{7723657C-D056-416F-AB5B-BD0B85BE9156}"/>
          </ac:cxnSpMkLst>
        </pc:cxnChg>
        <pc:cxnChg chg="add mod">
          <ac:chgData name="Pradeep Thiyyagura" userId="f14175eebb616f01" providerId="LiveId" clId="{020E8262-5C10-45A9-B008-F17503183A03}" dt="2019-10-14T04:11:00.055" v="537" actId="1076"/>
          <ac:cxnSpMkLst>
            <pc:docMk/>
            <pc:sldMk cId="1662617106" sldId="270"/>
            <ac:cxnSpMk id="38" creationId="{9DD312FB-69A4-4413-AE51-BDB03C383F44}"/>
          </ac:cxnSpMkLst>
        </pc:cxnChg>
        <pc:cxnChg chg="add mod">
          <ac:chgData name="Pradeep Thiyyagura" userId="f14175eebb616f01" providerId="LiveId" clId="{020E8262-5C10-45A9-B008-F17503183A03}" dt="2019-10-14T04:12:09.303" v="561" actId="1076"/>
          <ac:cxnSpMkLst>
            <pc:docMk/>
            <pc:sldMk cId="1662617106" sldId="270"/>
            <ac:cxnSpMk id="51" creationId="{3A91D2EA-4F05-4392-A948-067912AFF900}"/>
          </ac:cxnSpMkLst>
        </pc:cxnChg>
      </pc:sldChg>
      <pc:sldChg chg="modSp add ord">
        <pc:chgData name="Pradeep Thiyyagura" userId="f14175eebb616f01" providerId="LiveId" clId="{020E8262-5C10-45A9-B008-F17503183A03}" dt="2019-10-14T04:42:10.201" v="1342" actId="1076"/>
        <pc:sldMkLst>
          <pc:docMk/>
          <pc:sldMk cId="848451642" sldId="271"/>
        </pc:sldMkLst>
        <pc:spChg chg="mod">
          <ac:chgData name="Pradeep Thiyyagura" userId="f14175eebb616f01" providerId="LiveId" clId="{020E8262-5C10-45A9-B008-F17503183A03}" dt="2019-10-14T04:14:37.430" v="640" actId="20577"/>
          <ac:spMkLst>
            <pc:docMk/>
            <pc:sldMk cId="848451642" sldId="271"/>
            <ac:spMk id="2" creationId="{75300C62-F154-4204-AA37-529038712734}"/>
          </ac:spMkLst>
        </pc:spChg>
        <pc:spChg chg="mod">
          <ac:chgData name="Pradeep Thiyyagura" userId="f14175eebb616f01" providerId="LiveId" clId="{020E8262-5C10-45A9-B008-F17503183A03}" dt="2019-10-14T04:41:48.914" v="1339" actId="1076"/>
          <ac:spMkLst>
            <pc:docMk/>
            <pc:sldMk cId="848451642" sldId="271"/>
            <ac:spMk id="9" creationId="{4A559F21-1ECD-4FE4-AF4E-5B93FB1E91EC}"/>
          </ac:spMkLst>
        </pc:spChg>
        <pc:picChg chg="mod">
          <ac:chgData name="Pradeep Thiyyagura" userId="f14175eebb616f01" providerId="LiveId" clId="{020E8262-5C10-45A9-B008-F17503183A03}" dt="2019-10-14T04:42:10.201" v="1342" actId="1076"/>
          <ac:picMkLst>
            <pc:docMk/>
            <pc:sldMk cId="848451642" sldId="271"/>
            <ac:picMk id="46" creationId="{04183F8C-A727-4125-B034-88F9FEF9F3EF}"/>
          </ac:picMkLst>
        </pc:picChg>
        <pc:cxnChg chg="mod">
          <ac:chgData name="Pradeep Thiyyagura" userId="f14175eebb616f01" providerId="LiveId" clId="{020E8262-5C10-45A9-B008-F17503183A03}" dt="2019-10-14T04:41:48.914" v="1339" actId="1076"/>
          <ac:cxnSpMkLst>
            <pc:docMk/>
            <pc:sldMk cId="848451642" sldId="271"/>
            <ac:cxnSpMk id="27" creationId="{55D24507-60A0-4D57-9676-06D5C25CE342}"/>
          </ac:cxnSpMkLst>
        </pc:cxnChg>
        <pc:cxnChg chg="mod">
          <ac:chgData name="Pradeep Thiyyagura" userId="f14175eebb616f01" providerId="LiveId" clId="{020E8262-5C10-45A9-B008-F17503183A03}" dt="2019-10-14T04:41:48.914" v="1339" actId="1076"/>
          <ac:cxnSpMkLst>
            <pc:docMk/>
            <pc:sldMk cId="848451642" sldId="271"/>
            <ac:cxnSpMk id="29" creationId="{7723657C-D056-416F-AB5B-BD0B85BE9156}"/>
          </ac:cxnSpMkLst>
        </pc:cxnChg>
      </pc:sldChg>
      <pc:sldChg chg="ord">
        <pc:chgData name="Pradeep Thiyyagura" userId="f14175eebb616f01" providerId="LiveId" clId="{020E8262-5C10-45A9-B008-F17503183A03}" dt="2019-10-23T13:40:25.040" v="1357"/>
        <pc:sldMkLst>
          <pc:docMk/>
          <pc:sldMk cId="689505267" sldId="276"/>
        </pc:sldMkLst>
      </pc:sldChg>
      <pc:sldChg chg="addSp modSp modNotesTx">
        <pc:chgData name="Pradeep Thiyyagura" userId="f14175eebb616f01" providerId="LiveId" clId="{020E8262-5C10-45A9-B008-F17503183A03}" dt="2019-10-24T15:17:09.555" v="1713" actId="20577"/>
        <pc:sldMkLst>
          <pc:docMk/>
          <pc:sldMk cId="763205126" sldId="278"/>
        </pc:sldMkLst>
        <pc:spChg chg="mod">
          <ac:chgData name="Pradeep Thiyyagura" userId="f14175eebb616f01" providerId="LiveId" clId="{020E8262-5C10-45A9-B008-F17503183A03}" dt="2019-10-24T14:55:39.878" v="1707" actId="20577"/>
          <ac:spMkLst>
            <pc:docMk/>
            <pc:sldMk cId="763205126" sldId="278"/>
            <ac:spMk id="3" creationId="{A63C23C9-6868-4070-AE69-7FD7F935BC8E}"/>
          </ac:spMkLst>
        </pc:spChg>
        <pc:picChg chg="add mod">
          <ac:chgData name="Pradeep Thiyyagura" userId="f14175eebb616f01" providerId="LiveId" clId="{020E8262-5C10-45A9-B008-F17503183A03}" dt="2019-10-24T15:13:52.725" v="1711" actId="1076"/>
          <ac:picMkLst>
            <pc:docMk/>
            <pc:sldMk cId="763205126" sldId="278"/>
            <ac:picMk id="4" creationId="{C535C865-44F5-4B01-AB82-98E0F1694AB9}"/>
          </ac:picMkLst>
        </pc:picChg>
      </pc:sldChg>
      <pc:sldChg chg="delSp modSp">
        <pc:chgData name="Pradeep Thiyyagura" userId="f14175eebb616f01" providerId="LiveId" clId="{020E8262-5C10-45A9-B008-F17503183A03}" dt="2019-10-23T14:43:00.922" v="1381" actId="1076"/>
        <pc:sldMkLst>
          <pc:docMk/>
          <pc:sldMk cId="1063659871" sldId="279"/>
        </pc:sldMkLst>
        <pc:picChg chg="mod">
          <ac:chgData name="Pradeep Thiyyagura" userId="f14175eebb616f01" providerId="LiveId" clId="{020E8262-5C10-45A9-B008-F17503183A03}" dt="2019-10-23T14:43:00.922" v="1381" actId="1076"/>
          <ac:picMkLst>
            <pc:docMk/>
            <pc:sldMk cId="1063659871" sldId="279"/>
            <ac:picMk id="3" creationId="{5AF989C5-5163-41EA-9D48-F7C539FFA09A}"/>
          </ac:picMkLst>
        </pc:picChg>
        <pc:picChg chg="del">
          <ac:chgData name="Pradeep Thiyyagura" userId="f14175eebb616f01" providerId="LiveId" clId="{020E8262-5C10-45A9-B008-F17503183A03}" dt="2019-10-23T14:42:53.928" v="1379" actId="478"/>
          <ac:picMkLst>
            <pc:docMk/>
            <pc:sldMk cId="1063659871" sldId="279"/>
            <ac:picMk id="6" creationId="{E358CC4F-6B97-4828-AC0F-467FC48E4FDF}"/>
          </ac:picMkLst>
        </pc:picChg>
      </pc:sldChg>
      <pc:sldChg chg="add del">
        <pc:chgData name="Pradeep Thiyyagura" userId="f14175eebb616f01" providerId="LiveId" clId="{020E8262-5C10-45A9-B008-F17503183A03}" dt="2019-10-23T14:42:31.504" v="1378" actId="47"/>
        <pc:sldMkLst>
          <pc:docMk/>
          <pc:sldMk cId="1967194038" sldId="281"/>
        </pc:sldMkLst>
      </pc:sldChg>
      <pc:sldChg chg="addSp modSp add">
        <pc:chgData name="Pradeep Thiyyagura" userId="f14175eebb616f01" providerId="LiveId" clId="{020E8262-5C10-45A9-B008-F17503183A03}" dt="2019-10-23T14:40:13.975" v="1377" actId="167"/>
        <pc:sldMkLst>
          <pc:docMk/>
          <pc:sldMk cId="3810850111" sldId="282"/>
        </pc:sldMkLst>
        <pc:picChg chg="add mod ord">
          <ac:chgData name="Pradeep Thiyyagura" userId="f14175eebb616f01" providerId="LiveId" clId="{020E8262-5C10-45A9-B008-F17503183A03}" dt="2019-10-23T14:40:13.975" v="1377" actId="167"/>
          <ac:picMkLst>
            <pc:docMk/>
            <pc:sldMk cId="3810850111" sldId="282"/>
            <ac:picMk id="3" creationId="{28FBED70-6F7B-448B-B29C-AFCA26DCB636}"/>
          </ac:picMkLst>
        </pc:picChg>
        <pc:picChg chg="add mod modCrop">
          <ac:chgData name="Pradeep Thiyyagura" userId="f14175eebb616f01" providerId="LiveId" clId="{020E8262-5C10-45A9-B008-F17503183A03}" dt="2019-10-23T14:39:38.435" v="1375" actId="732"/>
          <ac:picMkLst>
            <pc:docMk/>
            <pc:sldMk cId="3810850111" sldId="282"/>
            <ac:picMk id="10" creationId="{85044157-2F5B-4B16-BCD5-C6CF039F0678}"/>
          </ac:picMkLst>
        </pc:picChg>
      </pc:sldChg>
      <pc:sldChg chg="modSp add ord">
        <pc:chgData name="Pradeep Thiyyagura" userId="f14175eebb616f01" providerId="LiveId" clId="{020E8262-5C10-45A9-B008-F17503183A03}" dt="2019-10-24T05:43:35.036" v="1470" actId="20577"/>
        <pc:sldMkLst>
          <pc:docMk/>
          <pc:sldMk cId="2014063002" sldId="283"/>
        </pc:sldMkLst>
        <pc:spChg chg="mod">
          <ac:chgData name="Pradeep Thiyyagura" userId="f14175eebb616f01" providerId="LiveId" clId="{020E8262-5C10-45A9-B008-F17503183A03}" dt="2019-10-24T05:39:37.685" v="1443" actId="20577"/>
          <ac:spMkLst>
            <pc:docMk/>
            <pc:sldMk cId="2014063002" sldId="283"/>
            <ac:spMk id="2" creationId="{300EAD11-0734-491D-B41E-9D99D4796CE4}"/>
          </ac:spMkLst>
        </pc:spChg>
        <pc:spChg chg="mod">
          <ac:chgData name="Pradeep Thiyyagura" userId="f14175eebb616f01" providerId="LiveId" clId="{020E8262-5C10-45A9-B008-F17503183A03}" dt="2019-10-24T05:43:35.036" v="1470" actId="20577"/>
          <ac:spMkLst>
            <pc:docMk/>
            <pc:sldMk cId="2014063002" sldId="283"/>
            <ac:spMk id="3" creationId="{E490F4B8-0F63-47A1-AAB0-B88416A14B62}"/>
          </ac:spMkLst>
        </pc:spChg>
      </pc:sldChg>
      <pc:sldChg chg="addSp delSp modSp add del modAnim">
        <pc:chgData name="Pradeep Thiyyagura" userId="f14175eebb616f01" providerId="LiveId" clId="{020E8262-5C10-45A9-B008-F17503183A03}" dt="2019-10-23T15:26:20.138" v="1403" actId="47"/>
        <pc:sldMkLst>
          <pc:docMk/>
          <pc:sldMk cId="2094409676" sldId="283"/>
        </pc:sldMkLst>
        <pc:picChg chg="mod">
          <ac:chgData name="Pradeep Thiyyagura" userId="f14175eebb616f01" providerId="LiveId" clId="{020E8262-5C10-45A9-B008-F17503183A03}" dt="2019-10-23T15:23:47.005" v="1393" actId="1076"/>
          <ac:picMkLst>
            <pc:docMk/>
            <pc:sldMk cId="2094409676" sldId="283"/>
            <ac:picMk id="3" creationId="{D12B1928-189A-462D-A403-3EDC6EBC3312}"/>
          </ac:picMkLst>
        </pc:picChg>
        <pc:picChg chg="add del mod">
          <ac:chgData name="Pradeep Thiyyagura" userId="f14175eebb616f01" providerId="LiveId" clId="{020E8262-5C10-45A9-B008-F17503183A03}" dt="2019-10-23T15:24:30.876" v="1396" actId="478"/>
          <ac:picMkLst>
            <pc:docMk/>
            <pc:sldMk cId="2094409676" sldId="283"/>
            <ac:picMk id="5" creationId="{BA92D297-E7B1-4865-B3ED-DA85C0CC1C51}"/>
          </ac:picMkLst>
        </pc:picChg>
        <pc:picChg chg="add del mod">
          <ac:chgData name="Pradeep Thiyyagura" userId="f14175eebb616f01" providerId="LiveId" clId="{020E8262-5C10-45A9-B008-F17503183A03}" dt="2019-10-23T15:25:21.897" v="1399"/>
          <ac:picMkLst>
            <pc:docMk/>
            <pc:sldMk cId="2094409676" sldId="283"/>
            <ac:picMk id="6" creationId="{79F18900-04E1-4081-AC88-064835B1623A}"/>
          </ac:picMkLst>
        </pc:picChg>
        <pc:picChg chg="mod">
          <ac:chgData name="Pradeep Thiyyagura" userId="f14175eebb616f01" providerId="LiveId" clId="{020E8262-5C10-45A9-B008-F17503183A03}" dt="2019-10-23T15:23:49.509" v="1394" actId="1076"/>
          <ac:picMkLst>
            <pc:docMk/>
            <pc:sldMk cId="2094409676" sldId="283"/>
            <ac:picMk id="8" creationId="{AB94009C-1352-4EFA-9352-30D5F086B10C}"/>
          </ac:picMkLst>
        </pc:picChg>
        <pc:picChg chg="mod">
          <ac:chgData name="Pradeep Thiyyagura" userId="f14175eebb616f01" providerId="LiveId" clId="{020E8262-5C10-45A9-B008-F17503183A03}" dt="2019-10-23T15:23:30.437" v="1387" actId="14100"/>
          <ac:picMkLst>
            <pc:docMk/>
            <pc:sldMk cId="2094409676" sldId="283"/>
            <ac:picMk id="9" creationId="{61615A83-7A42-44E2-9E51-3E136F7ACE7A}"/>
          </ac:picMkLst>
        </pc:picChg>
      </pc:sldChg>
      <pc:sldChg chg="add">
        <pc:chgData name="Pradeep Thiyyagura" userId="f14175eebb616f01" providerId="LiveId" clId="{020E8262-5C10-45A9-B008-F17503183A03}" dt="2019-10-24T05:56:11.669" v="1596"/>
        <pc:sldMkLst>
          <pc:docMk/>
          <pc:sldMk cId="1616238101" sldId="284"/>
        </pc:sldMkLst>
      </pc:sldChg>
      <pc:sldChg chg="addSp delSp modSp add">
        <pc:chgData name="Pradeep Thiyyagura" userId="f14175eebb616f01" providerId="LiveId" clId="{020E8262-5C10-45A9-B008-F17503183A03}" dt="2019-10-24T15:27:10.662" v="1806" actId="20577"/>
        <pc:sldMkLst>
          <pc:docMk/>
          <pc:sldMk cId="2475040638" sldId="285"/>
        </pc:sldMkLst>
        <pc:spChg chg="mod">
          <ac:chgData name="Pradeep Thiyyagura" userId="f14175eebb616f01" providerId="LiveId" clId="{020E8262-5C10-45A9-B008-F17503183A03}" dt="2019-10-24T15:20:00.674" v="1728" actId="20577"/>
          <ac:spMkLst>
            <pc:docMk/>
            <pc:sldMk cId="2475040638" sldId="285"/>
            <ac:spMk id="2" creationId="{6D4F93DA-1BD7-4893-BCAC-2DD84B709FB0}"/>
          </ac:spMkLst>
        </pc:spChg>
        <pc:spChg chg="del">
          <ac:chgData name="Pradeep Thiyyagura" userId="f14175eebb616f01" providerId="LiveId" clId="{020E8262-5C10-45A9-B008-F17503183A03}" dt="2019-10-24T15:20:20.134" v="1729"/>
          <ac:spMkLst>
            <pc:docMk/>
            <pc:sldMk cId="2475040638" sldId="285"/>
            <ac:spMk id="3" creationId="{6BA07960-996D-4D9A-AA85-F60B4C1439FC}"/>
          </ac:spMkLst>
        </pc:spChg>
        <pc:spChg chg="add mod">
          <ac:chgData name="Pradeep Thiyyagura" userId="f14175eebb616f01" providerId="LiveId" clId="{020E8262-5C10-45A9-B008-F17503183A03}" dt="2019-10-24T15:27:10.662" v="1806" actId="20577"/>
          <ac:spMkLst>
            <pc:docMk/>
            <pc:sldMk cId="2475040638" sldId="285"/>
            <ac:spMk id="5" creationId="{691D1DC0-EAF8-43BD-9C91-6410F223E4A7}"/>
          </ac:spMkLst>
        </pc:spChg>
        <pc:picChg chg="add mod">
          <ac:chgData name="Pradeep Thiyyagura" userId="f14175eebb616f01" providerId="LiveId" clId="{020E8262-5C10-45A9-B008-F17503183A03}" dt="2019-10-24T15:20:37.257" v="1732" actId="1076"/>
          <ac:picMkLst>
            <pc:docMk/>
            <pc:sldMk cId="2475040638" sldId="285"/>
            <ac:picMk id="4" creationId="{E13A38F0-E168-441A-B97A-15EA2BAC4333}"/>
          </ac:picMkLst>
        </pc:picChg>
      </pc:sldChg>
    </pc:docChg>
  </pc:docChgLst>
  <pc:docChgLst>
    <pc:chgData name="Pradeep Thiyyagura" userId="f14175eebb616f01" providerId="Windows Live" clId="Web-{D2A4BC54-DD34-419D-9B78-AA87693F8694}"/>
    <pc:docChg chg="addSld delSld modSld sldOrd addMainMaster delMainMaster">
      <pc:chgData name="Pradeep Thiyyagura" userId="f14175eebb616f01" providerId="Windows Live" clId="Web-{D2A4BC54-DD34-419D-9B78-AA87693F8694}" dt="2019-10-26T19:55:27.186" v="200"/>
      <pc:docMkLst>
        <pc:docMk/>
      </pc:docMkLst>
      <pc:sldChg chg="addSp delSp modSp mod modClrScheme delDesignElem chgLayout">
        <pc:chgData name="Pradeep Thiyyagura" userId="f14175eebb616f01" providerId="Windows Live" clId="Web-{D2A4BC54-DD34-419D-9B78-AA87693F8694}" dt="2019-10-26T19:05:22.763" v="114"/>
        <pc:sldMkLst>
          <pc:docMk/>
          <pc:sldMk cId="3241684321" sldId="256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3241684321" sldId="256"/>
            <ac:spMk id="2" creationId="{79079255-EB35-40DC-BF50-DCAFD249547B}"/>
          </ac:spMkLst>
        </pc:spChg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3241684321" sldId="256"/>
            <ac:spMk id="3" creationId="{464E6658-7E47-4079-A610-B2AF493EA7C1}"/>
          </ac:spMkLst>
        </pc:spChg>
        <pc:spChg chg="del">
          <ac:chgData name="Pradeep Thiyyagura" userId="f14175eebb616f01" providerId="Windows Live" clId="Web-{D2A4BC54-DD34-419D-9B78-AA87693F8694}" dt="2019-10-26T19:04:02.481" v="111"/>
          <ac:spMkLst>
            <pc:docMk/>
            <pc:sldMk cId="3241684321" sldId="256"/>
            <ac:spMk id="5" creationId="{559AE206-7EBA-4D33-8BC9-9D8158553F0E}"/>
          </ac:spMkLst>
        </pc:spChg>
        <pc:spChg chg="del">
          <ac:chgData name="Pradeep Thiyyagura" userId="f14175eebb616f01" providerId="Windows Live" clId="Web-{D2A4BC54-DD34-419D-9B78-AA87693F8694}" dt="2019-10-26T19:04:02.481" v="111"/>
          <ac:spMkLst>
            <pc:docMk/>
            <pc:sldMk cId="3241684321" sldId="256"/>
            <ac:spMk id="6" creationId="{6437D937-A7F1-4011-92B4-328E5BE1B166}"/>
          </ac:spMkLst>
        </pc:spChg>
        <pc:spChg chg="add">
          <ac:chgData name="Pradeep Thiyyagura" userId="f14175eebb616f01" providerId="Windows Live" clId="Web-{D2A4BC54-DD34-419D-9B78-AA87693F8694}" dt="2019-10-26T19:05:22.763" v="114"/>
          <ac:spMkLst>
            <pc:docMk/>
            <pc:sldMk cId="3241684321" sldId="256"/>
            <ac:spMk id="7" creationId="{559AE206-7EBA-4D33-8BC9-9D8158553F0E}"/>
          </ac:spMkLst>
        </pc:spChg>
        <pc:spChg chg="add">
          <ac:chgData name="Pradeep Thiyyagura" userId="f14175eebb616f01" providerId="Windows Live" clId="Web-{D2A4BC54-DD34-419D-9B78-AA87693F8694}" dt="2019-10-26T19:05:22.763" v="114"/>
          <ac:spMkLst>
            <pc:docMk/>
            <pc:sldMk cId="3241684321" sldId="256"/>
            <ac:spMk id="9" creationId="{6437D937-A7F1-4011-92B4-328E5BE1B166}"/>
          </ac:spMkLst>
        </pc:spChg>
        <pc:spChg chg="add">
          <ac:chgData name="Pradeep Thiyyagura" userId="f14175eebb616f01" providerId="Windows Live" clId="Web-{D2A4BC54-DD34-419D-9B78-AA87693F8694}" dt="2019-10-26T19:05:22.763" v="114"/>
          <ac:spMkLst>
            <pc:docMk/>
            <pc:sldMk cId="3241684321" sldId="256"/>
            <ac:spMk id="11" creationId="{B672F332-AF08-46C6-94F0-77684310D7B7}"/>
          </ac:spMkLst>
        </pc:spChg>
        <pc:spChg chg="del">
          <ac:chgData name="Pradeep Thiyyagura" userId="f14175eebb616f01" providerId="Windows Live" clId="Web-{D2A4BC54-DD34-419D-9B78-AA87693F8694}" dt="2019-10-26T19:04:02.481" v="111"/>
          <ac:spMkLst>
            <pc:docMk/>
            <pc:sldMk cId="3241684321" sldId="256"/>
            <ac:spMk id="12" creationId="{B672F332-AF08-46C6-94F0-77684310D7B7}"/>
          </ac:spMkLst>
        </pc:spChg>
        <pc:spChg chg="add">
          <ac:chgData name="Pradeep Thiyyagura" userId="f14175eebb616f01" providerId="Windows Live" clId="Web-{D2A4BC54-DD34-419D-9B78-AA87693F8694}" dt="2019-10-26T19:05:22.763" v="114"/>
          <ac:spMkLst>
            <pc:docMk/>
            <pc:sldMk cId="3241684321" sldId="256"/>
            <ac:spMk id="13" creationId="{34244EF8-D73A-40E1-BE73-D46E6B4B04ED}"/>
          </ac:spMkLst>
        </pc:spChg>
        <pc:spChg chg="del">
          <ac:chgData name="Pradeep Thiyyagura" userId="f14175eebb616f01" providerId="Windows Live" clId="Web-{D2A4BC54-DD34-419D-9B78-AA87693F8694}" dt="2019-10-26T19:04:02.481" v="111"/>
          <ac:spMkLst>
            <pc:docMk/>
            <pc:sldMk cId="3241684321" sldId="256"/>
            <ac:spMk id="14" creationId="{34244EF8-D73A-40E1-BE73-D46E6B4B04ED}"/>
          </ac:spMkLst>
        </pc:spChg>
        <pc:spChg chg="add">
          <ac:chgData name="Pradeep Thiyyagura" userId="f14175eebb616f01" providerId="Windows Live" clId="Web-{D2A4BC54-DD34-419D-9B78-AA87693F8694}" dt="2019-10-26T19:05:22.763" v="114"/>
          <ac:spMkLst>
            <pc:docMk/>
            <pc:sldMk cId="3241684321" sldId="256"/>
            <ac:spMk id="15" creationId="{AB84D7E8-4ECB-42D7-ADBF-01689B0F24AE}"/>
          </ac:spMkLst>
        </pc:spChg>
        <pc:spChg chg="del">
          <ac:chgData name="Pradeep Thiyyagura" userId="f14175eebb616f01" providerId="Windows Live" clId="Web-{D2A4BC54-DD34-419D-9B78-AA87693F8694}" dt="2019-10-26T19:04:02.481" v="111"/>
          <ac:spMkLst>
            <pc:docMk/>
            <pc:sldMk cId="3241684321" sldId="256"/>
            <ac:spMk id="16" creationId="{AB84D7E8-4ECB-42D7-ADBF-01689B0F24AE}"/>
          </ac:spMkLst>
        </pc:spChg>
        <pc:cxnChg chg="add">
          <ac:chgData name="Pradeep Thiyyagura" userId="f14175eebb616f01" providerId="Windows Live" clId="Web-{D2A4BC54-DD34-419D-9B78-AA87693F8694}" dt="2019-10-26T19:05:22.763" v="114"/>
          <ac:cxnSpMkLst>
            <pc:docMk/>
            <pc:sldMk cId="3241684321" sldId="256"/>
            <ac:cxnSpMk id="17" creationId="{9E8E38ED-369A-44C2-B635-0BED0E48A6E8}"/>
          </ac:cxnSpMkLst>
        </pc:cxnChg>
        <pc:cxnChg chg="del">
          <ac:chgData name="Pradeep Thiyyagura" userId="f14175eebb616f01" providerId="Windows Live" clId="Web-{D2A4BC54-DD34-419D-9B78-AA87693F8694}" dt="2019-10-26T19:04:02.481" v="111"/>
          <ac:cxnSpMkLst>
            <pc:docMk/>
            <pc:sldMk cId="3241684321" sldId="256"/>
            <ac:cxnSpMk id="18" creationId="{9E8E38ED-369A-44C2-B635-0BED0E48A6E8}"/>
          </ac:cxnSpMkLst>
        </pc:cxnChg>
      </pc:sldChg>
      <pc:sldChg chg="addSp delSp modSp mod modClrScheme delDesignElem chgLayout">
        <pc:chgData name="Pradeep Thiyyagura" userId="f14175eebb616f01" providerId="Windows Live" clId="Web-{D2A4BC54-DD34-419D-9B78-AA87693F8694}" dt="2019-10-26T19:05:50.091" v="115"/>
        <pc:sldMkLst>
          <pc:docMk/>
          <pc:sldMk cId="3942694437" sldId="257"/>
        </pc:sldMkLst>
        <pc:spChg chg="mod ord">
          <ac:chgData name="Pradeep Thiyyagura" userId="f14175eebb616f01" providerId="Windows Live" clId="Web-{D2A4BC54-DD34-419D-9B78-AA87693F8694}" dt="2019-10-26T19:05:50.091" v="115"/>
          <ac:spMkLst>
            <pc:docMk/>
            <pc:sldMk cId="3942694437" sldId="257"/>
            <ac:spMk id="2" creationId="{69890887-C690-40CD-B56F-CA9D01501AE4}"/>
          </ac:spMkLst>
        </pc:spChg>
        <pc:spChg chg="del">
          <ac:chgData name="Pradeep Thiyyagura" userId="f14175eebb616f01" providerId="Windows Live" clId="Web-{D2A4BC54-DD34-419D-9B78-AA87693F8694}" dt="2019-10-26T19:01:21.811" v="91"/>
          <ac:spMkLst>
            <pc:docMk/>
            <pc:sldMk cId="3942694437" sldId="257"/>
            <ac:spMk id="9" creationId="{A5711A0E-A428-4ED1-96CB-33D69FD842E4}"/>
          </ac:spMkLst>
        </pc:spChg>
        <pc:spChg chg="add del">
          <ac:chgData name="Pradeep Thiyyagura" userId="f14175eebb616f01" providerId="Windows Live" clId="Web-{D2A4BC54-DD34-419D-9B78-AA87693F8694}" dt="2019-10-26T19:04:02.481" v="111"/>
          <ac:spMkLst>
            <pc:docMk/>
            <pc:sldMk cId="3942694437" sldId="257"/>
            <ac:spMk id="11" creationId="{73DE2CFE-42F2-48F0-8706-5264E012B10C}"/>
          </ac:spMkLst>
        </pc:spChg>
        <pc:spChg chg="add">
          <ac:chgData name="Pradeep Thiyyagura" userId="f14175eebb616f01" providerId="Windows Live" clId="Web-{D2A4BC54-DD34-419D-9B78-AA87693F8694}" dt="2019-10-26T19:05:50.091" v="115"/>
          <ac:spMkLst>
            <pc:docMk/>
            <pc:sldMk cId="3942694437" sldId="257"/>
            <ac:spMk id="13" creationId="{46C2E80F-49A6-4372-B103-219D417A55ED}"/>
          </ac:spMkLst>
        </pc:spChg>
        <pc:graphicFrameChg chg="mod ord modGraphic">
          <ac:chgData name="Pradeep Thiyyagura" userId="f14175eebb616f01" providerId="Windows Live" clId="Web-{D2A4BC54-DD34-419D-9B78-AA87693F8694}" dt="2019-10-26T19:05:50.091" v="115"/>
          <ac:graphicFrameMkLst>
            <pc:docMk/>
            <pc:sldMk cId="3942694437" sldId="257"/>
            <ac:graphicFrameMk id="7" creationId="{7640D3DD-1A12-429A-A449-A460AE7BEA87}"/>
          </ac:graphicFrameMkLst>
        </pc:graphicFrameChg>
      </pc:sldChg>
      <pc:sldChg chg="addSp modSp mod modClrScheme chgLayout">
        <pc:chgData name="Pradeep Thiyyagura" userId="f14175eebb616f01" providerId="Windows Live" clId="Web-{D2A4BC54-DD34-419D-9B78-AA87693F8694}" dt="2019-10-26T19:07:34.232" v="118"/>
        <pc:sldMkLst>
          <pc:docMk/>
          <pc:sldMk cId="1499464662" sldId="258"/>
        </pc:sldMkLst>
        <pc:spChg chg="mod ord">
          <ac:chgData name="Pradeep Thiyyagura" userId="f14175eebb616f01" providerId="Windows Live" clId="Web-{D2A4BC54-DD34-419D-9B78-AA87693F8694}" dt="2019-10-26T19:07:34.232" v="118"/>
          <ac:spMkLst>
            <pc:docMk/>
            <pc:sldMk cId="1499464662" sldId="258"/>
            <ac:spMk id="2" creationId="{77A5179D-6E38-44AA-8352-18C3527F2380}"/>
          </ac:spMkLst>
        </pc:spChg>
        <pc:spChg chg="add">
          <ac:chgData name="Pradeep Thiyyagura" userId="f14175eebb616f01" providerId="Windows Live" clId="Web-{D2A4BC54-DD34-419D-9B78-AA87693F8694}" dt="2019-10-26T19:07:34.232" v="118"/>
          <ac:spMkLst>
            <pc:docMk/>
            <pc:sldMk cId="1499464662" sldId="258"/>
            <ac:spMk id="8" creationId="{46C2E80F-49A6-4372-B103-219D417A55ED}"/>
          </ac:spMkLst>
        </pc:spChg>
        <pc:graphicFrameChg chg="mod ord modGraphic">
          <ac:chgData name="Pradeep Thiyyagura" userId="f14175eebb616f01" providerId="Windows Live" clId="Web-{D2A4BC54-DD34-419D-9B78-AA87693F8694}" dt="2019-10-26T19:07:34.232" v="118"/>
          <ac:graphicFrameMkLst>
            <pc:docMk/>
            <pc:sldMk cId="1499464662" sldId="258"/>
            <ac:graphicFrameMk id="6" creationId="{9A902462-8D42-4255-A050-1E2CA4439670}"/>
          </ac:graphicFrameMkLst>
        </pc:graphicFrameChg>
      </pc:sldChg>
      <pc:sldChg chg="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22002427" sldId="259"/>
        </pc:sldMkLst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2587635756" sldId="260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2587635756" sldId="260"/>
            <ac:spMk id="2" creationId="{667F83FA-D2A4-448B-8AE7-76B803932A25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1821590188" sldId="262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1821590188" sldId="262"/>
            <ac:spMk id="2" creationId="{667F83FA-D2A4-448B-8AE7-76B803932A25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823723881" sldId="263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823723881" sldId="263"/>
            <ac:spMk id="2" creationId="{79D7E876-D38C-4EC6-8007-58047BB3E472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1727593288" sldId="264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1727593288" sldId="264"/>
            <ac:spMk id="2" creationId="{667F83FA-D2A4-448B-8AE7-76B803932A25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3583206444" sldId="266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3583206444" sldId="266"/>
            <ac:spMk id="2" creationId="{667F83FA-D2A4-448B-8AE7-76B803932A25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933053880" sldId="267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933053880" sldId="267"/>
            <ac:spMk id="2" creationId="{667F83FA-D2A4-448B-8AE7-76B803932A25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2827963477" sldId="268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2827963477" sldId="268"/>
            <ac:spMk id="2" creationId="{79D7E876-D38C-4EC6-8007-58047BB3E472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1662617106" sldId="270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1662617106" sldId="270"/>
            <ac:spMk id="2" creationId="{75300C62-F154-4204-AA37-529038712734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848451642" sldId="271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848451642" sldId="271"/>
            <ac:spMk id="2" creationId="{75300C62-F154-4204-AA37-529038712734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847550501" sldId="272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847550501" sldId="272"/>
            <ac:spMk id="2" creationId="{83223AF3-94D4-4BF3-84EF-748A79A8276C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48:25.565" v="192" actId="20577"/>
        <pc:sldMkLst>
          <pc:docMk/>
          <pc:sldMk cId="2225706273" sldId="273"/>
        </pc:sldMkLst>
        <pc:spChg chg="mod ord">
          <ac:chgData name="Pradeep Thiyyagura" userId="f14175eebb616f01" providerId="Windows Live" clId="Web-{D2A4BC54-DD34-419D-9B78-AA87693F8694}" dt="2019-10-26T19:48:25.565" v="192" actId="20577"/>
          <ac:spMkLst>
            <pc:docMk/>
            <pc:sldMk cId="2225706273" sldId="273"/>
            <ac:spMk id="2" creationId="{C9B18A58-021D-478F-AAB5-2A30B17BD963}"/>
          </ac:spMkLst>
        </pc:spChg>
        <pc:picChg chg="mod ord">
          <ac:chgData name="Pradeep Thiyyagura" userId="f14175eebb616f01" providerId="Windows Live" clId="Web-{D2A4BC54-DD34-419D-9B78-AA87693F8694}" dt="2019-10-26T19:05:11.888" v="113"/>
          <ac:picMkLst>
            <pc:docMk/>
            <pc:sldMk cId="2225706273" sldId="273"/>
            <ac:picMk id="4" creationId="{6BC35F65-DA62-461F-876F-954E5C3EF870}"/>
          </ac:picMkLst>
        </pc:pic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1190254713" sldId="274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1190254713" sldId="274"/>
            <ac:spMk id="2" creationId="{2B98B931-CB6F-4D0A-8B90-E19175F2678C}"/>
          </ac:spMkLst>
        </pc:spChg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1190254713" sldId="274"/>
            <ac:spMk id="3" creationId="{8AA735D5-EB73-434F-A3F9-27D3C3E53E32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2723349697" sldId="275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2723349697" sldId="275"/>
            <ac:spMk id="2" creationId="{5278D4C8-19EF-4AF8-B02F-58FA993D4812}"/>
          </ac:spMkLst>
        </pc:spChg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2723349697" sldId="275"/>
            <ac:spMk id="3" creationId="{38E1078F-06D4-4B8D-8AD8-5CBA7EDA535C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48:34.253" v="197" actId="20577"/>
        <pc:sldMkLst>
          <pc:docMk/>
          <pc:sldMk cId="689505267" sldId="276"/>
        </pc:sldMkLst>
        <pc:spChg chg="mod ord">
          <ac:chgData name="Pradeep Thiyyagura" userId="f14175eebb616f01" providerId="Windows Live" clId="Web-{D2A4BC54-DD34-419D-9B78-AA87693F8694}" dt="2019-10-26T19:48:34.253" v="197" actId="20577"/>
          <ac:spMkLst>
            <pc:docMk/>
            <pc:sldMk cId="689505267" sldId="276"/>
            <ac:spMk id="2" creationId="{C9B18A58-021D-478F-AAB5-2A30B17BD963}"/>
          </ac:spMkLst>
        </pc:spChg>
        <pc:picChg chg="mod ord">
          <ac:chgData name="Pradeep Thiyyagura" userId="f14175eebb616f01" providerId="Windows Live" clId="Web-{D2A4BC54-DD34-419D-9B78-AA87693F8694}" dt="2019-10-26T19:05:11.888" v="113"/>
          <ac:picMkLst>
            <pc:docMk/>
            <pc:sldMk cId="689505267" sldId="276"/>
            <ac:picMk id="6" creationId="{F1818C42-25B1-4319-B598-ECF9A2997FD5}"/>
          </ac:picMkLst>
        </pc:picChg>
      </pc:sldChg>
      <pc:sldChg chg="modSp mod modClrScheme chgLayout">
        <pc:chgData name="Pradeep Thiyyagura" userId="f14175eebb616f01" providerId="Windows Live" clId="Web-{D2A4BC54-DD34-419D-9B78-AA87693F8694}" dt="2019-10-26T19:48:12.644" v="180" actId="20577"/>
        <pc:sldMkLst>
          <pc:docMk/>
          <pc:sldMk cId="4255648333" sldId="277"/>
        </pc:sldMkLst>
        <pc:spChg chg="mod ord">
          <ac:chgData name="Pradeep Thiyyagura" userId="f14175eebb616f01" providerId="Windows Live" clId="Web-{D2A4BC54-DD34-419D-9B78-AA87693F8694}" dt="2019-10-26T19:48:12.644" v="180" actId="20577"/>
          <ac:spMkLst>
            <pc:docMk/>
            <pc:sldMk cId="4255648333" sldId="277"/>
            <ac:spMk id="2" creationId="{C9B18A58-021D-478F-AAB5-2A30B17BD963}"/>
          </ac:spMkLst>
        </pc:spChg>
        <pc:picChg chg="mod ord">
          <ac:chgData name="Pradeep Thiyyagura" userId="f14175eebb616f01" providerId="Windows Live" clId="Web-{D2A4BC54-DD34-419D-9B78-AA87693F8694}" dt="2019-10-26T19:05:11.888" v="113"/>
          <ac:picMkLst>
            <pc:docMk/>
            <pc:sldMk cId="4255648333" sldId="277"/>
            <ac:picMk id="6" creationId="{3CE0E59A-19A2-4C88-A534-94D1738373B9}"/>
          </ac:picMkLst>
        </pc:pic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763205126" sldId="278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763205126" sldId="278"/>
            <ac:spMk id="2" creationId="{E51B5671-2F97-4B37-B6D8-D5C84C2F486B}"/>
          </ac:spMkLst>
        </pc:spChg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763205126" sldId="278"/>
            <ac:spMk id="3" creationId="{A63C23C9-6868-4070-AE69-7FD7F935BC8E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1063659871" sldId="279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1063659871" sldId="279"/>
            <ac:spMk id="2" creationId="{FA0FA7F4-09C2-4F35-90BA-8A7AA3824508}"/>
          </ac:spMkLst>
        </pc:spChg>
        <pc:picChg chg="mod ord">
          <ac:chgData name="Pradeep Thiyyagura" userId="f14175eebb616f01" providerId="Windows Live" clId="Web-{D2A4BC54-DD34-419D-9B78-AA87693F8694}" dt="2019-10-26T19:05:11.888" v="113"/>
          <ac:picMkLst>
            <pc:docMk/>
            <pc:sldMk cId="1063659871" sldId="279"/>
            <ac:picMk id="3" creationId="{5AF989C5-5163-41EA-9D48-F7C539FFA09A}"/>
          </ac:picMkLst>
        </pc:pic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590314257" sldId="280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590314257" sldId="280"/>
            <ac:spMk id="2" creationId="{FA0FA7F4-09C2-4F35-90BA-8A7AA3824508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3810850111" sldId="282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3810850111" sldId="282"/>
            <ac:spMk id="2" creationId="{75300C62-F154-4204-AA37-529038712734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2014063002" sldId="283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2014063002" sldId="283"/>
            <ac:spMk id="2" creationId="{300EAD11-0734-491D-B41E-9D99D4796CE4}"/>
          </ac:spMkLst>
        </pc:spChg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2014063002" sldId="283"/>
            <ac:spMk id="3" creationId="{E490F4B8-0F63-47A1-AAB0-B88416A14B62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1616238101" sldId="284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1616238101" sldId="284"/>
            <ac:spMk id="2" creationId="{46BB4FD7-583D-4FD3-A8E5-5262E1F4C8A8}"/>
          </ac:spMkLst>
        </pc:spChg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1616238101" sldId="284"/>
            <ac:spMk id="3" creationId="{2E1E0968-6815-45E9-95C4-AAD883B5ECF8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2475040638" sldId="285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2475040638" sldId="285"/>
            <ac:spMk id="2" creationId="{6D4F93DA-1BD7-4893-BCAC-2DD84B709FB0}"/>
          </ac:spMkLst>
        </pc:spChg>
        <pc:picChg chg="mod ord">
          <ac:chgData name="Pradeep Thiyyagura" userId="f14175eebb616f01" providerId="Windows Live" clId="Web-{D2A4BC54-DD34-419D-9B78-AA87693F8694}" dt="2019-10-26T19:05:11.888" v="113"/>
          <ac:picMkLst>
            <pc:docMk/>
            <pc:sldMk cId="2475040638" sldId="285"/>
            <ac:picMk id="4" creationId="{E13A38F0-E168-441A-B97A-15EA2BAC4333}"/>
          </ac:picMkLst>
        </pc:picChg>
      </pc:sldChg>
      <pc:sldChg chg="addSp delSp modSp mod modClrScheme delDesignElem chgLayout">
        <pc:chgData name="Pradeep Thiyyagura" userId="f14175eebb616f01" providerId="Windows Live" clId="Web-{D2A4BC54-DD34-419D-9B78-AA87693F8694}" dt="2019-10-26T19:06:05.341" v="116"/>
        <pc:sldMkLst>
          <pc:docMk/>
          <pc:sldMk cId="941435518" sldId="286"/>
        </pc:sldMkLst>
        <pc:spChg chg="mod ord">
          <ac:chgData name="Pradeep Thiyyagura" userId="f14175eebb616f01" providerId="Windows Live" clId="Web-{D2A4BC54-DD34-419D-9B78-AA87693F8694}" dt="2019-10-26T19:06:05.341" v="116"/>
          <ac:spMkLst>
            <pc:docMk/>
            <pc:sldMk cId="941435518" sldId="286"/>
            <ac:spMk id="2" creationId="{23D93A56-7AA4-48CD-973F-0752090EA40E}"/>
          </ac:spMkLst>
        </pc:spChg>
        <pc:spChg chg="add del">
          <ac:chgData name="Pradeep Thiyyagura" userId="f14175eebb616f01" providerId="Windows Live" clId="Web-{D2A4BC54-DD34-419D-9B78-AA87693F8694}" dt="2019-10-26T19:04:02.481" v="111"/>
          <ac:spMkLst>
            <pc:docMk/>
            <pc:sldMk cId="941435518" sldId="286"/>
            <ac:spMk id="7" creationId="{E4505C23-674B-4195-81D6-0C127FEAE3F8}"/>
          </ac:spMkLst>
        </pc:spChg>
        <pc:spChg chg="add">
          <ac:chgData name="Pradeep Thiyyagura" userId="f14175eebb616f01" providerId="Windows Live" clId="Web-{D2A4BC54-DD34-419D-9B78-AA87693F8694}" dt="2019-10-26T19:06:05.341" v="116"/>
          <ac:spMkLst>
            <pc:docMk/>
            <pc:sldMk cId="941435518" sldId="286"/>
            <ac:spMk id="8" creationId="{46C2E80F-49A6-4372-B103-219D417A55ED}"/>
          </ac:spMkLst>
        </pc:spChg>
        <pc:spChg chg="add del">
          <ac:chgData name="Pradeep Thiyyagura" userId="f14175eebb616f01" providerId="Windows Live" clId="Web-{D2A4BC54-DD34-419D-9B78-AA87693F8694}" dt="2019-10-26T19:04:02.481" v="111"/>
          <ac:spMkLst>
            <pc:docMk/>
            <pc:sldMk cId="941435518" sldId="286"/>
            <ac:spMk id="12" creationId="{65C9B8F0-FF66-4C15-BD05-E86B87331846}"/>
          </ac:spMkLst>
        </pc:spChg>
        <pc:graphicFrameChg chg="mod ord modGraphic">
          <ac:chgData name="Pradeep Thiyyagura" userId="f14175eebb616f01" providerId="Windows Live" clId="Web-{D2A4BC54-DD34-419D-9B78-AA87693F8694}" dt="2019-10-26T19:06:05.341" v="116"/>
          <ac:graphicFrameMkLst>
            <pc:docMk/>
            <pc:sldMk cId="941435518" sldId="286"/>
            <ac:graphicFrameMk id="5" creationId="{BC4CADA7-2491-410D-BF47-4AC52EF6AFD7}"/>
          </ac:graphicFrameMkLst>
        </pc:graphicFrame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900685711" sldId="287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900685711" sldId="287"/>
            <ac:spMk id="2" creationId="{5D561101-E9B6-47CD-9F9A-FA307D67EE49}"/>
          </ac:spMkLst>
        </pc:spChg>
        <pc:graphicFrameChg chg="mod ord">
          <ac:chgData name="Pradeep Thiyyagura" userId="f14175eebb616f01" providerId="Windows Live" clId="Web-{D2A4BC54-DD34-419D-9B78-AA87693F8694}" dt="2019-10-26T19:05:11.888" v="113"/>
          <ac:graphicFrameMkLst>
            <pc:docMk/>
            <pc:sldMk cId="900685711" sldId="287"/>
            <ac:graphicFrameMk id="7" creationId="{BFA630ED-A6AB-479D-8108-427DF5550494}"/>
          </ac:graphicFrameMkLst>
        </pc:graphicFrameChg>
      </pc:sldChg>
      <pc:sldChg chg="modSp mod ord modClrScheme chgLayout">
        <pc:chgData name="Pradeep Thiyyagura" userId="f14175eebb616f01" providerId="Windows Live" clId="Web-{D2A4BC54-DD34-419D-9B78-AA87693F8694}" dt="2019-10-26T19:06:39.919" v="117"/>
        <pc:sldMkLst>
          <pc:docMk/>
          <pc:sldMk cId="1514931439" sldId="288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1514931439" sldId="288"/>
            <ac:spMk id="2" creationId="{13DAE5F7-922E-44F2-8CFD-87A4421207ED}"/>
          </ac:spMkLst>
        </pc:spChg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1514931439" sldId="288"/>
            <ac:spMk id="3" creationId="{106E42D8-6B2F-4EA9-97A9-FD75E419BC2F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2161943388" sldId="289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2161943388" sldId="289"/>
            <ac:spMk id="2" creationId="{09C708D4-31B2-451F-ADC6-A6A3CBEC7A1B}"/>
          </ac:spMkLst>
        </pc:spChg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2161943388" sldId="289"/>
            <ac:spMk id="3" creationId="{A6ABFE0A-4206-4D56-85FD-FC4257DB73DE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1382389756" sldId="290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1382389756" sldId="290"/>
            <ac:spMk id="4" creationId="{00000000-0000-0000-0000-000000000000}"/>
          </ac:spMkLst>
        </pc:spChg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1382389756" sldId="290"/>
            <ac:spMk id="5" creationId="{00000000-0000-0000-0000-000000000000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452157819" sldId="291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452157819" sldId="291"/>
            <ac:spMk id="4" creationId="{00000000-0000-0000-0000-000000000000}"/>
          </ac:spMkLst>
        </pc:spChg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452157819" sldId="291"/>
            <ac:spMk id="5" creationId="{00000000-0000-0000-0000-000000000000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1220436665" sldId="292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1220436665" sldId="292"/>
            <ac:spMk id="2" creationId="{00000000-0000-0000-0000-000000000000}"/>
          </ac:spMkLst>
        </pc:spChg>
      </pc:sldChg>
      <pc:sldChg chg="del">
        <pc:chgData name="Pradeep Thiyyagura" userId="f14175eebb616f01" providerId="Windows Live" clId="Web-{D2A4BC54-DD34-419D-9B78-AA87693F8694}" dt="2019-10-26T19:00:53.420" v="90"/>
        <pc:sldMkLst>
          <pc:docMk/>
          <pc:sldMk cId="654144052" sldId="293"/>
        </pc:sldMkLst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1879698117" sldId="294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1879698117" sldId="294"/>
            <ac:spMk id="2" creationId="{00000000-0000-0000-0000-000000000000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668879353" sldId="295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668879353" sldId="295"/>
            <ac:spMk id="2" creationId="{00000000-0000-0000-0000-000000000000}"/>
          </ac:spMkLst>
        </pc:spChg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668879353" sldId="295"/>
            <ac:spMk id="3" creationId="{00000000-0000-0000-0000-000000000000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2508488630" sldId="296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2508488630" sldId="296"/>
            <ac:spMk id="2" creationId="{00000000-0000-0000-0000-000000000000}"/>
          </ac:spMkLst>
        </pc:spChg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2508488630" sldId="296"/>
            <ac:spMk id="3" creationId="{00000000-0000-0000-0000-000000000000}"/>
          </ac:spMkLst>
        </pc:sp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3593466794" sldId="297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3593466794" sldId="297"/>
            <ac:spMk id="2" creationId="{00000000-0000-0000-0000-000000000000}"/>
          </ac:spMkLst>
        </pc:spChg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3593466794" sldId="297"/>
            <ac:spMk id="3" creationId="{00000000-0000-0000-0000-000000000000}"/>
          </ac:spMkLst>
        </pc:spChg>
        <pc:picChg chg="mod">
          <ac:chgData name="Pradeep Thiyyagura" userId="f14175eebb616f01" providerId="Windows Live" clId="Web-{D2A4BC54-DD34-419D-9B78-AA87693F8694}" dt="2019-10-26T18:59:09.001" v="9" actId="1076"/>
          <ac:picMkLst>
            <pc:docMk/>
            <pc:sldMk cId="3593466794" sldId="297"/>
            <ac:picMk id="1030" creationId="{00000000-0000-0000-0000-000000000000}"/>
          </ac:picMkLst>
        </pc:picChg>
      </pc:sldChg>
      <pc:sldChg chg="modSp mod modClrScheme chgLayout">
        <pc:chgData name="Pradeep Thiyyagura" userId="f14175eebb616f01" providerId="Windows Live" clId="Web-{D2A4BC54-DD34-419D-9B78-AA87693F8694}" dt="2019-10-26T19:05:11.888" v="113"/>
        <pc:sldMkLst>
          <pc:docMk/>
          <pc:sldMk cId="4042831863" sldId="298"/>
        </pc:sldMkLst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4042831863" sldId="298"/>
            <ac:spMk id="2" creationId="{00000000-0000-0000-0000-000000000000}"/>
          </ac:spMkLst>
        </pc:spChg>
        <pc:spChg chg="mod ord">
          <ac:chgData name="Pradeep Thiyyagura" userId="f14175eebb616f01" providerId="Windows Live" clId="Web-{D2A4BC54-DD34-419D-9B78-AA87693F8694}" dt="2019-10-26T19:05:11.888" v="113"/>
          <ac:spMkLst>
            <pc:docMk/>
            <pc:sldMk cId="4042831863" sldId="298"/>
            <ac:spMk id="3" creationId="{00000000-0000-0000-0000-000000000000}"/>
          </ac:spMkLst>
        </pc:spChg>
      </pc:sldChg>
      <pc:sldChg chg="addSp delSp modSp new mod setBg">
        <pc:chgData name="Pradeep Thiyyagura" userId="f14175eebb616f01" providerId="Windows Live" clId="Web-{D2A4BC54-DD34-419D-9B78-AA87693F8694}" dt="2019-10-26T19:41:41.406" v="143"/>
        <pc:sldMkLst>
          <pc:docMk/>
          <pc:sldMk cId="3432829095" sldId="299"/>
        </pc:sldMkLst>
        <pc:spChg chg="mod">
          <ac:chgData name="Pradeep Thiyyagura" userId="f14175eebb616f01" providerId="Windows Live" clId="Web-{D2A4BC54-DD34-419D-9B78-AA87693F8694}" dt="2019-10-26T19:41:35.531" v="142"/>
          <ac:spMkLst>
            <pc:docMk/>
            <pc:sldMk cId="3432829095" sldId="299"/>
            <ac:spMk id="2" creationId="{CF6253E0-5653-484D-9705-39F4B8845955}"/>
          </ac:spMkLst>
        </pc:spChg>
        <pc:spChg chg="del">
          <ac:chgData name="Pradeep Thiyyagura" userId="f14175eebb616f01" providerId="Windows Live" clId="Web-{D2A4BC54-DD34-419D-9B78-AA87693F8694}" dt="2019-10-26T19:40:42.828" v="139"/>
          <ac:spMkLst>
            <pc:docMk/>
            <pc:sldMk cId="3432829095" sldId="299"/>
            <ac:spMk id="3" creationId="{FECCFE91-ADC9-45D2-A5E6-F347E5871E48}"/>
          </ac:spMkLst>
        </pc:spChg>
        <pc:spChg chg="add">
          <ac:chgData name="Pradeep Thiyyagura" userId="f14175eebb616f01" providerId="Windows Live" clId="Web-{D2A4BC54-DD34-419D-9B78-AA87693F8694}" dt="2019-10-26T19:41:35.531" v="142"/>
          <ac:spMkLst>
            <pc:docMk/>
            <pc:sldMk cId="3432829095" sldId="299"/>
            <ac:spMk id="6" creationId="{73DE2CFE-42F2-48F0-8706-5264E012B10C}"/>
          </ac:spMkLst>
        </pc:spChg>
        <pc:spChg chg="add del">
          <ac:chgData name="Pradeep Thiyyagura" userId="f14175eebb616f01" providerId="Windows Live" clId="Web-{D2A4BC54-DD34-419D-9B78-AA87693F8694}" dt="2019-10-26T19:41:41.406" v="143"/>
          <ac:spMkLst>
            <pc:docMk/>
            <pc:sldMk cId="3432829095" sldId="299"/>
            <ac:spMk id="8" creationId="{B345F0DC-DEC9-4E04-8A60-98E24407EBFB}"/>
          </ac:spMkLst>
        </pc:spChg>
        <pc:spChg chg="add del">
          <ac:chgData name="Pradeep Thiyyagura" userId="f14175eebb616f01" providerId="Windows Live" clId="Web-{D2A4BC54-DD34-419D-9B78-AA87693F8694}" dt="2019-10-26T19:41:35.531" v="141"/>
          <ac:spMkLst>
            <pc:docMk/>
            <pc:sldMk cId="3432829095" sldId="299"/>
            <ac:spMk id="9" creationId="{AB45A142-4255-493C-8284-5D566C121B10}"/>
          </ac:spMkLst>
        </pc:spChg>
        <pc:picChg chg="add mod ord">
          <ac:chgData name="Pradeep Thiyyagura" userId="f14175eebb616f01" providerId="Windows Live" clId="Web-{D2A4BC54-DD34-419D-9B78-AA87693F8694}" dt="2019-10-26T19:41:35.531" v="142"/>
          <ac:picMkLst>
            <pc:docMk/>
            <pc:sldMk cId="3432829095" sldId="299"/>
            <ac:picMk id="4" creationId="{422EC0A5-8E73-44B6-AB45-12458E8C9135}"/>
          </ac:picMkLst>
        </pc:picChg>
        <pc:cxnChg chg="add del">
          <ac:chgData name="Pradeep Thiyyagura" userId="f14175eebb616f01" providerId="Windows Live" clId="Web-{D2A4BC54-DD34-419D-9B78-AA87693F8694}" dt="2019-10-26T19:41:35.531" v="141"/>
          <ac:cxnSpMkLst>
            <pc:docMk/>
            <pc:sldMk cId="3432829095" sldId="299"/>
            <ac:cxnSpMk id="11" creationId="{38FB9660-F42F-4313-BBC4-47C007FE484C}"/>
          </ac:cxnSpMkLst>
        </pc:cxnChg>
      </pc:sldChg>
      <pc:sldChg chg="addSp delSp modSp new ord">
        <pc:chgData name="Pradeep Thiyyagura" userId="f14175eebb616f01" providerId="Windows Live" clId="Web-{D2A4BC54-DD34-419D-9B78-AA87693F8694}" dt="2019-10-26T19:46:35.018" v="168"/>
        <pc:sldMkLst>
          <pc:docMk/>
          <pc:sldMk cId="892111481" sldId="300"/>
        </pc:sldMkLst>
        <pc:spChg chg="mod">
          <ac:chgData name="Pradeep Thiyyagura" userId="f14175eebb616f01" providerId="Windows Live" clId="Web-{D2A4BC54-DD34-419D-9B78-AA87693F8694}" dt="2019-10-26T19:45:10.847" v="161" actId="20577"/>
          <ac:spMkLst>
            <pc:docMk/>
            <pc:sldMk cId="892111481" sldId="300"/>
            <ac:spMk id="2" creationId="{3C7A5D1B-47FD-4300-9843-4A418687E74C}"/>
          </ac:spMkLst>
        </pc:spChg>
        <pc:spChg chg="add del">
          <ac:chgData name="Pradeep Thiyyagura" userId="f14175eebb616f01" providerId="Windows Live" clId="Web-{D2A4BC54-DD34-419D-9B78-AA87693F8694}" dt="2019-10-26T19:45:31.284" v="164"/>
          <ac:spMkLst>
            <pc:docMk/>
            <pc:sldMk cId="892111481" sldId="300"/>
            <ac:spMk id="3" creationId="{5E7AB409-4389-4DA1-824B-089EE26D01D8}"/>
          </ac:spMkLst>
        </pc:spChg>
        <pc:picChg chg="add del mod ord">
          <ac:chgData name="Pradeep Thiyyagura" userId="f14175eebb616f01" providerId="Windows Live" clId="Web-{D2A4BC54-DD34-419D-9B78-AA87693F8694}" dt="2019-10-26T19:45:02.925" v="146"/>
          <ac:picMkLst>
            <pc:docMk/>
            <pc:sldMk cId="892111481" sldId="300"/>
            <ac:picMk id="4" creationId="{323DD817-55E8-478D-9D55-CA42C87728F5}"/>
          </ac:picMkLst>
        </pc:picChg>
        <pc:picChg chg="add mod ord">
          <ac:chgData name="Pradeep Thiyyagura" userId="f14175eebb616f01" providerId="Windows Live" clId="Web-{D2A4BC54-DD34-419D-9B78-AA87693F8694}" dt="2019-10-26T19:46:14.362" v="167" actId="14100"/>
          <ac:picMkLst>
            <pc:docMk/>
            <pc:sldMk cId="892111481" sldId="300"/>
            <ac:picMk id="6" creationId="{D43CA69E-D721-4F0B-B140-BC45B42BF88F}"/>
          </ac:picMkLst>
        </pc:picChg>
      </pc:sldChg>
      <pc:sldChg chg="new">
        <pc:chgData name="Pradeep Thiyyagura" userId="f14175eebb616f01" providerId="Windows Live" clId="Web-{D2A4BC54-DD34-419D-9B78-AA87693F8694}" dt="2019-10-26T19:55:27.186" v="200"/>
        <pc:sldMkLst>
          <pc:docMk/>
          <pc:sldMk cId="50816366" sldId="301"/>
        </pc:sldMkLst>
      </pc:sldChg>
      <pc:sldMasterChg chg="del delSldLayout">
        <pc:chgData name="Pradeep Thiyyagura" userId="f14175eebb616f01" providerId="Windows Live" clId="Web-{D2A4BC54-DD34-419D-9B78-AA87693F8694}" dt="2019-10-26T19:04:02.481" v="111"/>
        <pc:sldMasterMkLst>
          <pc:docMk/>
          <pc:sldMasterMk cId="2411173400" sldId="2147483648"/>
        </pc:sldMasterMkLst>
        <pc:sldLayoutChg chg="del">
          <pc:chgData name="Pradeep Thiyyagura" userId="f14175eebb616f01" providerId="Windows Live" clId="Web-{D2A4BC54-DD34-419D-9B78-AA87693F8694}" dt="2019-10-26T19:04:02.481" v="111"/>
          <pc:sldLayoutMkLst>
            <pc:docMk/>
            <pc:sldMasterMk cId="2411173400" sldId="2147483648"/>
            <pc:sldLayoutMk cId="4038788522" sldId="2147483649"/>
          </pc:sldLayoutMkLst>
        </pc:sldLayoutChg>
        <pc:sldLayoutChg chg="del">
          <pc:chgData name="Pradeep Thiyyagura" userId="f14175eebb616f01" providerId="Windows Live" clId="Web-{D2A4BC54-DD34-419D-9B78-AA87693F8694}" dt="2019-10-26T19:04:02.481" v="111"/>
          <pc:sldLayoutMkLst>
            <pc:docMk/>
            <pc:sldMasterMk cId="2411173400" sldId="2147483648"/>
            <pc:sldLayoutMk cId="3823815532" sldId="2147483650"/>
          </pc:sldLayoutMkLst>
        </pc:sldLayoutChg>
        <pc:sldLayoutChg chg="del">
          <pc:chgData name="Pradeep Thiyyagura" userId="f14175eebb616f01" providerId="Windows Live" clId="Web-{D2A4BC54-DD34-419D-9B78-AA87693F8694}" dt="2019-10-26T19:04:02.481" v="111"/>
          <pc:sldLayoutMkLst>
            <pc:docMk/>
            <pc:sldMasterMk cId="2411173400" sldId="2147483648"/>
            <pc:sldLayoutMk cId="4291586915" sldId="2147483651"/>
          </pc:sldLayoutMkLst>
        </pc:sldLayoutChg>
        <pc:sldLayoutChg chg="del">
          <pc:chgData name="Pradeep Thiyyagura" userId="f14175eebb616f01" providerId="Windows Live" clId="Web-{D2A4BC54-DD34-419D-9B78-AA87693F8694}" dt="2019-10-26T19:04:02.481" v="111"/>
          <pc:sldLayoutMkLst>
            <pc:docMk/>
            <pc:sldMasterMk cId="2411173400" sldId="2147483648"/>
            <pc:sldLayoutMk cId="100839528" sldId="2147483652"/>
          </pc:sldLayoutMkLst>
        </pc:sldLayoutChg>
        <pc:sldLayoutChg chg="del">
          <pc:chgData name="Pradeep Thiyyagura" userId="f14175eebb616f01" providerId="Windows Live" clId="Web-{D2A4BC54-DD34-419D-9B78-AA87693F8694}" dt="2019-10-26T19:04:02.481" v="111"/>
          <pc:sldLayoutMkLst>
            <pc:docMk/>
            <pc:sldMasterMk cId="2411173400" sldId="2147483648"/>
            <pc:sldLayoutMk cId="1193941204" sldId="2147483653"/>
          </pc:sldLayoutMkLst>
        </pc:sldLayoutChg>
        <pc:sldLayoutChg chg="del">
          <pc:chgData name="Pradeep Thiyyagura" userId="f14175eebb616f01" providerId="Windows Live" clId="Web-{D2A4BC54-DD34-419D-9B78-AA87693F8694}" dt="2019-10-26T19:04:02.481" v="111"/>
          <pc:sldLayoutMkLst>
            <pc:docMk/>
            <pc:sldMasterMk cId="2411173400" sldId="2147483648"/>
            <pc:sldLayoutMk cId="3750163728" sldId="2147483654"/>
          </pc:sldLayoutMkLst>
        </pc:sldLayoutChg>
        <pc:sldLayoutChg chg="del">
          <pc:chgData name="Pradeep Thiyyagura" userId="f14175eebb616f01" providerId="Windows Live" clId="Web-{D2A4BC54-DD34-419D-9B78-AA87693F8694}" dt="2019-10-26T19:04:02.481" v="111"/>
          <pc:sldLayoutMkLst>
            <pc:docMk/>
            <pc:sldMasterMk cId="2411173400" sldId="2147483648"/>
            <pc:sldLayoutMk cId="430455944" sldId="2147483655"/>
          </pc:sldLayoutMkLst>
        </pc:sldLayoutChg>
        <pc:sldLayoutChg chg="del">
          <pc:chgData name="Pradeep Thiyyagura" userId="f14175eebb616f01" providerId="Windows Live" clId="Web-{D2A4BC54-DD34-419D-9B78-AA87693F8694}" dt="2019-10-26T19:04:02.481" v="111"/>
          <pc:sldLayoutMkLst>
            <pc:docMk/>
            <pc:sldMasterMk cId="2411173400" sldId="2147483648"/>
            <pc:sldLayoutMk cId="176805186" sldId="2147483656"/>
          </pc:sldLayoutMkLst>
        </pc:sldLayoutChg>
        <pc:sldLayoutChg chg="del">
          <pc:chgData name="Pradeep Thiyyagura" userId="f14175eebb616f01" providerId="Windows Live" clId="Web-{D2A4BC54-DD34-419D-9B78-AA87693F8694}" dt="2019-10-26T19:04:02.481" v="111"/>
          <pc:sldLayoutMkLst>
            <pc:docMk/>
            <pc:sldMasterMk cId="2411173400" sldId="2147483648"/>
            <pc:sldLayoutMk cId="939481490" sldId="2147483657"/>
          </pc:sldLayoutMkLst>
        </pc:sldLayoutChg>
        <pc:sldLayoutChg chg="del">
          <pc:chgData name="Pradeep Thiyyagura" userId="f14175eebb616f01" providerId="Windows Live" clId="Web-{D2A4BC54-DD34-419D-9B78-AA87693F8694}" dt="2019-10-26T19:04:02.481" v="111"/>
          <pc:sldLayoutMkLst>
            <pc:docMk/>
            <pc:sldMasterMk cId="2411173400" sldId="2147483648"/>
            <pc:sldLayoutMk cId="1186635234" sldId="2147483658"/>
          </pc:sldLayoutMkLst>
        </pc:sldLayoutChg>
        <pc:sldLayoutChg chg="del">
          <pc:chgData name="Pradeep Thiyyagura" userId="f14175eebb616f01" providerId="Windows Live" clId="Web-{D2A4BC54-DD34-419D-9B78-AA87693F8694}" dt="2019-10-26T19:04:02.481" v="111"/>
          <pc:sldLayoutMkLst>
            <pc:docMk/>
            <pc:sldMasterMk cId="2411173400" sldId="2147483648"/>
            <pc:sldLayoutMk cId="2525148256" sldId="2147483659"/>
          </pc:sldLayoutMkLst>
        </pc:sldLayoutChg>
      </pc:sldMasterChg>
      <pc:sldMasterChg chg="add del addSldLayout delSldLayout modSldLayout">
        <pc:chgData name="Pradeep Thiyyagura" userId="f14175eebb616f01" providerId="Windows Live" clId="Web-{D2A4BC54-DD34-419D-9B78-AA87693F8694}" dt="2019-10-26T19:04:30.528" v="112"/>
        <pc:sldMasterMkLst>
          <pc:docMk/>
          <pc:sldMasterMk cId="4248528117" sldId="2147483660"/>
        </pc:sldMasterMkLst>
        <pc:sldLayoutChg chg="add del mod replId">
          <pc:chgData name="Pradeep Thiyyagura" userId="f14175eebb616f01" providerId="Windows Live" clId="Web-{D2A4BC54-DD34-419D-9B78-AA87693F8694}" dt="2019-10-26T19:04:30.528" v="112"/>
          <pc:sldLayoutMkLst>
            <pc:docMk/>
            <pc:sldMasterMk cId="4248528117" sldId="2147483660"/>
            <pc:sldLayoutMk cId="1069298975" sldId="2147483661"/>
          </pc:sldLayoutMkLst>
        </pc:sldLayoutChg>
        <pc:sldLayoutChg chg="add del mod replId">
          <pc:chgData name="Pradeep Thiyyagura" userId="f14175eebb616f01" providerId="Windows Live" clId="Web-{D2A4BC54-DD34-419D-9B78-AA87693F8694}" dt="2019-10-26T19:04:30.528" v="112"/>
          <pc:sldLayoutMkLst>
            <pc:docMk/>
            <pc:sldMasterMk cId="4248528117" sldId="2147483660"/>
            <pc:sldLayoutMk cId="2315867808" sldId="2147483662"/>
          </pc:sldLayoutMkLst>
        </pc:sldLayoutChg>
        <pc:sldLayoutChg chg="add del mod replId">
          <pc:chgData name="Pradeep Thiyyagura" userId="f14175eebb616f01" providerId="Windows Live" clId="Web-{D2A4BC54-DD34-419D-9B78-AA87693F8694}" dt="2019-10-26T19:04:30.528" v="112"/>
          <pc:sldLayoutMkLst>
            <pc:docMk/>
            <pc:sldMasterMk cId="4248528117" sldId="2147483660"/>
            <pc:sldLayoutMk cId="3397335760" sldId="2147483663"/>
          </pc:sldLayoutMkLst>
        </pc:sldLayoutChg>
        <pc:sldLayoutChg chg="add del mod replId">
          <pc:chgData name="Pradeep Thiyyagura" userId="f14175eebb616f01" providerId="Windows Live" clId="Web-{D2A4BC54-DD34-419D-9B78-AA87693F8694}" dt="2019-10-26T19:04:30.528" v="112"/>
          <pc:sldLayoutMkLst>
            <pc:docMk/>
            <pc:sldMasterMk cId="4248528117" sldId="2147483660"/>
            <pc:sldLayoutMk cId="353284605" sldId="2147483664"/>
          </pc:sldLayoutMkLst>
        </pc:sldLayoutChg>
        <pc:sldLayoutChg chg="add del mod replId">
          <pc:chgData name="Pradeep Thiyyagura" userId="f14175eebb616f01" providerId="Windows Live" clId="Web-{D2A4BC54-DD34-419D-9B78-AA87693F8694}" dt="2019-10-26T19:04:30.528" v="112"/>
          <pc:sldLayoutMkLst>
            <pc:docMk/>
            <pc:sldMasterMk cId="4248528117" sldId="2147483660"/>
            <pc:sldLayoutMk cId="2389726700" sldId="2147483665"/>
          </pc:sldLayoutMkLst>
        </pc:sldLayoutChg>
        <pc:sldLayoutChg chg="add del mod replId">
          <pc:chgData name="Pradeep Thiyyagura" userId="f14175eebb616f01" providerId="Windows Live" clId="Web-{D2A4BC54-DD34-419D-9B78-AA87693F8694}" dt="2019-10-26T19:04:30.528" v="112"/>
          <pc:sldLayoutMkLst>
            <pc:docMk/>
            <pc:sldMasterMk cId="4248528117" sldId="2147483660"/>
            <pc:sldLayoutMk cId="3789634120" sldId="2147483666"/>
          </pc:sldLayoutMkLst>
        </pc:sldLayoutChg>
        <pc:sldLayoutChg chg="add del mod replId">
          <pc:chgData name="Pradeep Thiyyagura" userId="f14175eebb616f01" providerId="Windows Live" clId="Web-{D2A4BC54-DD34-419D-9B78-AA87693F8694}" dt="2019-10-26T19:04:30.528" v="112"/>
          <pc:sldLayoutMkLst>
            <pc:docMk/>
            <pc:sldMasterMk cId="4248528117" sldId="2147483660"/>
            <pc:sldLayoutMk cId="1068714365" sldId="2147483667"/>
          </pc:sldLayoutMkLst>
        </pc:sldLayoutChg>
        <pc:sldLayoutChg chg="add del mod replId">
          <pc:chgData name="Pradeep Thiyyagura" userId="f14175eebb616f01" providerId="Windows Live" clId="Web-{D2A4BC54-DD34-419D-9B78-AA87693F8694}" dt="2019-10-26T19:04:30.528" v="112"/>
          <pc:sldLayoutMkLst>
            <pc:docMk/>
            <pc:sldMasterMk cId="4248528117" sldId="2147483660"/>
            <pc:sldLayoutMk cId="1622232980" sldId="2147483668"/>
          </pc:sldLayoutMkLst>
        </pc:sldLayoutChg>
        <pc:sldLayoutChg chg="add del mod replId">
          <pc:chgData name="Pradeep Thiyyagura" userId="f14175eebb616f01" providerId="Windows Live" clId="Web-{D2A4BC54-DD34-419D-9B78-AA87693F8694}" dt="2019-10-26T19:04:30.528" v="112"/>
          <pc:sldLayoutMkLst>
            <pc:docMk/>
            <pc:sldMasterMk cId="4248528117" sldId="2147483660"/>
            <pc:sldLayoutMk cId="2492516414" sldId="2147483669"/>
          </pc:sldLayoutMkLst>
        </pc:sldLayoutChg>
        <pc:sldLayoutChg chg="add del mod replId">
          <pc:chgData name="Pradeep Thiyyagura" userId="f14175eebb616f01" providerId="Windows Live" clId="Web-{D2A4BC54-DD34-419D-9B78-AA87693F8694}" dt="2019-10-26T19:04:30.528" v="112"/>
          <pc:sldLayoutMkLst>
            <pc:docMk/>
            <pc:sldMasterMk cId="4248528117" sldId="2147483660"/>
            <pc:sldLayoutMk cId="355880203" sldId="2147483670"/>
          </pc:sldLayoutMkLst>
        </pc:sldLayoutChg>
        <pc:sldLayoutChg chg="add del mod replId">
          <pc:chgData name="Pradeep Thiyyagura" userId="f14175eebb616f01" providerId="Windows Live" clId="Web-{D2A4BC54-DD34-419D-9B78-AA87693F8694}" dt="2019-10-26T19:04:30.528" v="112"/>
          <pc:sldLayoutMkLst>
            <pc:docMk/>
            <pc:sldMasterMk cId="4248528117" sldId="2147483660"/>
            <pc:sldLayoutMk cId="4234358096" sldId="2147483671"/>
          </pc:sldLayoutMkLst>
        </pc:sldLayoutChg>
      </pc:sldMasterChg>
      <pc:sldMasterChg chg="add del addSldLayout delSldLayout modSldLayout">
        <pc:chgData name="Pradeep Thiyyagura" userId="f14175eebb616f01" providerId="Windows Live" clId="Web-{D2A4BC54-DD34-419D-9B78-AA87693F8694}" dt="2019-10-26T19:05:11.888" v="113"/>
        <pc:sldMasterMkLst>
          <pc:docMk/>
          <pc:sldMasterMk cId="1256762141" sldId="2147483672"/>
        </pc:sldMasterMkLst>
        <pc:sldLayoutChg chg="add del mod replId">
          <pc:chgData name="Pradeep Thiyyagura" userId="f14175eebb616f01" providerId="Windows Live" clId="Web-{D2A4BC54-DD34-419D-9B78-AA87693F8694}" dt="2019-10-26T19:05:11.888" v="113"/>
          <pc:sldLayoutMkLst>
            <pc:docMk/>
            <pc:sldMasterMk cId="1256762141" sldId="2147483672"/>
            <pc:sldLayoutMk cId="1931748563" sldId="2147483673"/>
          </pc:sldLayoutMkLst>
        </pc:sldLayoutChg>
        <pc:sldLayoutChg chg="add del mod replId">
          <pc:chgData name="Pradeep Thiyyagura" userId="f14175eebb616f01" providerId="Windows Live" clId="Web-{D2A4BC54-DD34-419D-9B78-AA87693F8694}" dt="2019-10-26T19:05:11.888" v="113"/>
          <pc:sldLayoutMkLst>
            <pc:docMk/>
            <pc:sldMasterMk cId="1256762141" sldId="2147483672"/>
            <pc:sldLayoutMk cId="2811340611" sldId="2147483674"/>
          </pc:sldLayoutMkLst>
        </pc:sldLayoutChg>
        <pc:sldLayoutChg chg="add del mod replId">
          <pc:chgData name="Pradeep Thiyyagura" userId="f14175eebb616f01" providerId="Windows Live" clId="Web-{D2A4BC54-DD34-419D-9B78-AA87693F8694}" dt="2019-10-26T19:05:11.888" v="113"/>
          <pc:sldLayoutMkLst>
            <pc:docMk/>
            <pc:sldMasterMk cId="1256762141" sldId="2147483672"/>
            <pc:sldLayoutMk cId="3394609757" sldId="2147483675"/>
          </pc:sldLayoutMkLst>
        </pc:sldLayoutChg>
        <pc:sldLayoutChg chg="add del mod replId">
          <pc:chgData name="Pradeep Thiyyagura" userId="f14175eebb616f01" providerId="Windows Live" clId="Web-{D2A4BC54-DD34-419D-9B78-AA87693F8694}" dt="2019-10-26T19:05:11.888" v="113"/>
          <pc:sldLayoutMkLst>
            <pc:docMk/>
            <pc:sldMasterMk cId="1256762141" sldId="2147483672"/>
            <pc:sldLayoutMk cId="3327716761" sldId="2147483676"/>
          </pc:sldLayoutMkLst>
        </pc:sldLayoutChg>
        <pc:sldLayoutChg chg="add del mod replId">
          <pc:chgData name="Pradeep Thiyyagura" userId="f14175eebb616f01" providerId="Windows Live" clId="Web-{D2A4BC54-DD34-419D-9B78-AA87693F8694}" dt="2019-10-26T19:05:11.888" v="113"/>
          <pc:sldLayoutMkLst>
            <pc:docMk/>
            <pc:sldMasterMk cId="1256762141" sldId="2147483672"/>
            <pc:sldLayoutMk cId="2249567962" sldId="2147483677"/>
          </pc:sldLayoutMkLst>
        </pc:sldLayoutChg>
        <pc:sldLayoutChg chg="add del mod replId">
          <pc:chgData name="Pradeep Thiyyagura" userId="f14175eebb616f01" providerId="Windows Live" clId="Web-{D2A4BC54-DD34-419D-9B78-AA87693F8694}" dt="2019-10-26T19:05:11.888" v="113"/>
          <pc:sldLayoutMkLst>
            <pc:docMk/>
            <pc:sldMasterMk cId="1256762141" sldId="2147483672"/>
            <pc:sldLayoutMk cId="2612752841" sldId="2147483678"/>
          </pc:sldLayoutMkLst>
        </pc:sldLayoutChg>
        <pc:sldLayoutChg chg="add del mod replId">
          <pc:chgData name="Pradeep Thiyyagura" userId="f14175eebb616f01" providerId="Windows Live" clId="Web-{D2A4BC54-DD34-419D-9B78-AA87693F8694}" dt="2019-10-26T19:05:11.888" v="113"/>
          <pc:sldLayoutMkLst>
            <pc:docMk/>
            <pc:sldMasterMk cId="1256762141" sldId="2147483672"/>
            <pc:sldLayoutMk cId="1342104720" sldId="2147483679"/>
          </pc:sldLayoutMkLst>
        </pc:sldLayoutChg>
        <pc:sldLayoutChg chg="add del mod replId">
          <pc:chgData name="Pradeep Thiyyagura" userId="f14175eebb616f01" providerId="Windows Live" clId="Web-{D2A4BC54-DD34-419D-9B78-AA87693F8694}" dt="2019-10-26T19:05:11.888" v="113"/>
          <pc:sldLayoutMkLst>
            <pc:docMk/>
            <pc:sldMasterMk cId="1256762141" sldId="2147483672"/>
            <pc:sldLayoutMk cId="513748563" sldId="2147483680"/>
          </pc:sldLayoutMkLst>
        </pc:sldLayoutChg>
        <pc:sldLayoutChg chg="add del mod replId">
          <pc:chgData name="Pradeep Thiyyagura" userId="f14175eebb616f01" providerId="Windows Live" clId="Web-{D2A4BC54-DD34-419D-9B78-AA87693F8694}" dt="2019-10-26T19:05:11.888" v="113"/>
          <pc:sldLayoutMkLst>
            <pc:docMk/>
            <pc:sldMasterMk cId="1256762141" sldId="2147483672"/>
            <pc:sldLayoutMk cId="3728533894" sldId="2147483681"/>
          </pc:sldLayoutMkLst>
        </pc:sldLayoutChg>
        <pc:sldLayoutChg chg="add del mod replId">
          <pc:chgData name="Pradeep Thiyyagura" userId="f14175eebb616f01" providerId="Windows Live" clId="Web-{D2A4BC54-DD34-419D-9B78-AA87693F8694}" dt="2019-10-26T19:05:11.888" v="113"/>
          <pc:sldLayoutMkLst>
            <pc:docMk/>
            <pc:sldMasterMk cId="1256762141" sldId="2147483672"/>
            <pc:sldLayoutMk cId="4059415779" sldId="2147483682"/>
          </pc:sldLayoutMkLst>
        </pc:sldLayoutChg>
        <pc:sldLayoutChg chg="add del mod replId">
          <pc:chgData name="Pradeep Thiyyagura" userId="f14175eebb616f01" providerId="Windows Live" clId="Web-{D2A4BC54-DD34-419D-9B78-AA87693F8694}" dt="2019-10-26T19:05:11.888" v="113"/>
          <pc:sldLayoutMkLst>
            <pc:docMk/>
            <pc:sldMasterMk cId="1256762141" sldId="2147483672"/>
            <pc:sldLayoutMk cId="993237365" sldId="2147483683"/>
          </pc:sldLayoutMkLst>
        </pc:sldLayoutChg>
      </pc:sldMasterChg>
      <pc:sldMasterChg chg="add addSldLayout modSldLayout">
        <pc:chgData name="Pradeep Thiyyagura" userId="f14175eebb616f01" providerId="Windows Live" clId="Web-{D2A4BC54-DD34-419D-9B78-AA87693F8694}" dt="2019-10-26T19:05:11.888" v="113"/>
        <pc:sldMasterMkLst>
          <pc:docMk/>
          <pc:sldMasterMk cId="1830448087" sldId="2147483684"/>
        </pc:sldMasterMkLst>
        <pc:sldLayoutChg chg="add mod replId">
          <pc:chgData name="Pradeep Thiyyagura" userId="f14175eebb616f01" providerId="Windows Live" clId="Web-{D2A4BC54-DD34-419D-9B78-AA87693F8694}" dt="2019-10-26T19:05:11.888" v="113"/>
          <pc:sldLayoutMkLst>
            <pc:docMk/>
            <pc:sldMasterMk cId="1830448087" sldId="2147483684"/>
            <pc:sldLayoutMk cId="2235734011" sldId="2147483685"/>
          </pc:sldLayoutMkLst>
        </pc:sldLayoutChg>
        <pc:sldLayoutChg chg="add mod replId">
          <pc:chgData name="Pradeep Thiyyagura" userId="f14175eebb616f01" providerId="Windows Live" clId="Web-{D2A4BC54-DD34-419D-9B78-AA87693F8694}" dt="2019-10-26T19:05:11.888" v="113"/>
          <pc:sldLayoutMkLst>
            <pc:docMk/>
            <pc:sldMasterMk cId="1830448087" sldId="2147483684"/>
            <pc:sldLayoutMk cId="243785014" sldId="2147483686"/>
          </pc:sldLayoutMkLst>
        </pc:sldLayoutChg>
        <pc:sldLayoutChg chg="add mod replId">
          <pc:chgData name="Pradeep Thiyyagura" userId="f14175eebb616f01" providerId="Windows Live" clId="Web-{D2A4BC54-DD34-419D-9B78-AA87693F8694}" dt="2019-10-26T19:05:11.888" v="113"/>
          <pc:sldLayoutMkLst>
            <pc:docMk/>
            <pc:sldMasterMk cId="1830448087" sldId="2147483684"/>
            <pc:sldLayoutMk cId="2162971790" sldId="2147483687"/>
          </pc:sldLayoutMkLst>
        </pc:sldLayoutChg>
        <pc:sldLayoutChg chg="add mod replId">
          <pc:chgData name="Pradeep Thiyyagura" userId="f14175eebb616f01" providerId="Windows Live" clId="Web-{D2A4BC54-DD34-419D-9B78-AA87693F8694}" dt="2019-10-26T19:05:11.888" v="113"/>
          <pc:sldLayoutMkLst>
            <pc:docMk/>
            <pc:sldMasterMk cId="1830448087" sldId="2147483684"/>
            <pc:sldLayoutMk cId="3598665866" sldId="2147483688"/>
          </pc:sldLayoutMkLst>
        </pc:sldLayoutChg>
        <pc:sldLayoutChg chg="add mod replId">
          <pc:chgData name="Pradeep Thiyyagura" userId="f14175eebb616f01" providerId="Windows Live" clId="Web-{D2A4BC54-DD34-419D-9B78-AA87693F8694}" dt="2019-10-26T19:05:11.888" v="113"/>
          <pc:sldLayoutMkLst>
            <pc:docMk/>
            <pc:sldMasterMk cId="1830448087" sldId="2147483684"/>
            <pc:sldLayoutMk cId="3177660267" sldId="2147483689"/>
          </pc:sldLayoutMkLst>
        </pc:sldLayoutChg>
        <pc:sldLayoutChg chg="add mod replId">
          <pc:chgData name="Pradeep Thiyyagura" userId="f14175eebb616f01" providerId="Windows Live" clId="Web-{D2A4BC54-DD34-419D-9B78-AA87693F8694}" dt="2019-10-26T19:05:11.888" v="113"/>
          <pc:sldLayoutMkLst>
            <pc:docMk/>
            <pc:sldMasterMk cId="1830448087" sldId="2147483684"/>
            <pc:sldLayoutMk cId="654205052" sldId="2147483690"/>
          </pc:sldLayoutMkLst>
        </pc:sldLayoutChg>
        <pc:sldLayoutChg chg="add mod replId">
          <pc:chgData name="Pradeep Thiyyagura" userId="f14175eebb616f01" providerId="Windows Live" clId="Web-{D2A4BC54-DD34-419D-9B78-AA87693F8694}" dt="2019-10-26T19:05:11.888" v="113"/>
          <pc:sldLayoutMkLst>
            <pc:docMk/>
            <pc:sldMasterMk cId="1830448087" sldId="2147483684"/>
            <pc:sldLayoutMk cId="638374055" sldId="2147483691"/>
          </pc:sldLayoutMkLst>
        </pc:sldLayoutChg>
        <pc:sldLayoutChg chg="add mod replId">
          <pc:chgData name="Pradeep Thiyyagura" userId="f14175eebb616f01" providerId="Windows Live" clId="Web-{D2A4BC54-DD34-419D-9B78-AA87693F8694}" dt="2019-10-26T19:05:11.888" v="113"/>
          <pc:sldLayoutMkLst>
            <pc:docMk/>
            <pc:sldMasterMk cId="1830448087" sldId="2147483684"/>
            <pc:sldLayoutMk cId="1494461824" sldId="2147483692"/>
          </pc:sldLayoutMkLst>
        </pc:sldLayoutChg>
        <pc:sldLayoutChg chg="add mod replId">
          <pc:chgData name="Pradeep Thiyyagura" userId="f14175eebb616f01" providerId="Windows Live" clId="Web-{D2A4BC54-DD34-419D-9B78-AA87693F8694}" dt="2019-10-26T19:05:11.888" v="113"/>
          <pc:sldLayoutMkLst>
            <pc:docMk/>
            <pc:sldMasterMk cId="1830448087" sldId="2147483684"/>
            <pc:sldLayoutMk cId="99014662" sldId="2147483693"/>
          </pc:sldLayoutMkLst>
        </pc:sldLayoutChg>
        <pc:sldLayoutChg chg="add mod replId">
          <pc:chgData name="Pradeep Thiyyagura" userId="f14175eebb616f01" providerId="Windows Live" clId="Web-{D2A4BC54-DD34-419D-9B78-AA87693F8694}" dt="2019-10-26T19:05:11.888" v="113"/>
          <pc:sldLayoutMkLst>
            <pc:docMk/>
            <pc:sldMasterMk cId="1830448087" sldId="2147483684"/>
            <pc:sldLayoutMk cId="4228567588" sldId="2147483694"/>
          </pc:sldLayoutMkLst>
        </pc:sldLayoutChg>
        <pc:sldLayoutChg chg="add mod replId">
          <pc:chgData name="Pradeep Thiyyagura" userId="f14175eebb616f01" providerId="Windows Live" clId="Web-{D2A4BC54-DD34-419D-9B78-AA87693F8694}" dt="2019-10-26T19:05:11.888" v="113"/>
          <pc:sldLayoutMkLst>
            <pc:docMk/>
            <pc:sldMasterMk cId="1830448087" sldId="2147483684"/>
            <pc:sldLayoutMk cId="242782588" sldId="2147483695"/>
          </pc:sldLayoutMkLst>
        </pc:sldLayoutChg>
      </pc:sldMasterChg>
    </pc:docChg>
  </pc:docChgLst>
  <pc:docChgLst>
    <pc:chgData name="Pradeep Thiyyagura" userId="f14175eebb616f01" providerId="Windows Live" clId="Web-{E665F7D1-6F47-4891-92D2-2716FA228DE6}"/>
    <pc:docChg chg="addSld modSld sldOrd">
      <pc:chgData name="Pradeep Thiyyagura" userId="f14175eebb616f01" providerId="Windows Live" clId="Web-{E665F7D1-6F47-4891-92D2-2716FA228DE6}" dt="2019-10-22T00:37:00.883" v="416"/>
      <pc:docMkLst>
        <pc:docMk/>
      </pc:docMkLst>
      <pc:sldChg chg="addSp delSp modSp mod setBg">
        <pc:chgData name="Pradeep Thiyyagura" userId="f14175eebb616f01" providerId="Windows Live" clId="Web-{E665F7D1-6F47-4891-92D2-2716FA228DE6}" dt="2019-10-20T23:27:26.393" v="101"/>
        <pc:sldMkLst>
          <pc:docMk/>
          <pc:sldMk cId="3241684321" sldId="256"/>
        </pc:sldMkLst>
        <pc:spChg chg="mod">
          <ac:chgData name="Pradeep Thiyyagura" userId="f14175eebb616f01" providerId="Windows Live" clId="Web-{E665F7D1-6F47-4891-92D2-2716FA228DE6}" dt="2019-10-20T23:27:26.393" v="101"/>
          <ac:spMkLst>
            <pc:docMk/>
            <pc:sldMk cId="3241684321" sldId="256"/>
            <ac:spMk id="2" creationId="{79079255-EB35-40DC-BF50-DCAFD249547B}"/>
          </ac:spMkLst>
        </pc:spChg>
        <pc:spChg chg="mod">
          <ac:chgData name="Pradeep Thiyyagura" userId="f14175eebb616f01" providerId="Windows Live" clId="Web-{E665F7D1-6F47-4891-92D2-2716FA228DE6}" dt="2019-10-20T23:27:26.393" v="101"/>
          <ac:spMkLst>
            <pc:docMk/>
            <pc:sldMk cId="3241684321" sldId="256"/>
            <ac:spMk id="3" creationId="{464E6658-7E47-4079-A610-B2AF493EA7C1}"/>
          </ac:spMkLst>
        </pc:spChg>
        <pc:spChg chg="add">
          <ac:chgData name="Pradeep Thiyyagura" userId="f14175eebb616f01" providerId="Windows Live" clId="Web-{E665F7D1-6F47-4891-92D2-2716FA228DE6}" dt="2019-10-20T23:27:26.393" v="101"/>
          <ac:spMkLst>
            <pc:docMk/>
            <pc:sldMk cId="3241684321" sldId="256"/>
            <ac:spMk id="5" creationId="{559AE206-7EBA-4D33-8BC9-9D8158553F0E}"/>
          </ac:spMkLst>
        </pc:spChg>
        <pc:spChg chg="add">
          <ac:chgData name="Pradeep Thiyyagura" userId="f14175eebb616f01" providerId="Windows Live" clId="Web-{E665F7D1-6F47-4891-92D2-2716FA228DE6}" dt="2019-10-20T23:27:26.393" v="101"/>
          <ac:spMkLst>
            <pc:docMk/>
            <pc:sldMk cId="3241684321" sldId="256"/>
            <ac:spMk id="6" creationId="{6437D937-A7F1-4011-92B4-328E5BE1B166}"/>
          </ac:spMkLst>
        </pc:spChg>
        <pc:spChg chg="add del">
          <ac:chgData name="Pradeep Thiyyagura" userId="f14175eebb616f01" providerId="Windows Live" clId="Web-{E665F7D1-6F47-4891-92D2-2716FA228DE6}" dt="2019-10-20T23:27:26.379" v="100"/>
          <ac:spMkLst>
            <pc:docMk/>
            <pc:sldMk cId="3241684321" sldId="256"/>
            <ac:spMk id="8" creationId="{23962611-DFD5-4092-AAFD-559E3DFCE2C9}"/>
          </ac:spMkLst>
        </pc:spChg>
        <pc:spChg chg="add">
          <ac:chgData name="Pradeep Thiyyagura" userId="f14175eebb616f01" providerId="Windows Live" clId="Web-{E665F7D1-6F47-4891-92D2-2716FA228DE6}" dt="2019-10-20T23:27:26.393" v="101"/>
          <ac:spMkLst>
            <pc:docMk/>
            <pc:sldMk cId="3241684321" sldId="256"/>
            <ac:spMk id="12" creationId="{B672F332-AF08-46C6-94F0-77684310D7B7}"/>
          </ac:spMkLst>
        </pc:spChg>
        <pc:spChg chg="add">
          <ac:chgData name="Pradeep Thiyyagura" userId="f14175eebb616f01" providerId="Windows Live" clId="Web-{E665F7D1-6F47-4891-92D2-2716FA228DE6}" dt="2019-10-20T23:27:26.393" v="101"/>
          <ac:spMkLst>
            <pc:docMk/>
            <pc:sldMk cId="3241684321" sldId="256"/>
            <ac:spMk id="14" creationId="{34244EF8-D73A-40E1-BE73-D46E6B4B04ED}"/>
          </ac:spMkLst>
        </pc:spChg>
        <pc:spChg chg="add">
          <ac:chgData name="Pradeep Thiyyagura" userId="f14175eebb616f01" providerId="Windows Live" clId="Web-{E665F7D1-6F47-4891-92D2-2716FA228DE6}" dt="2019-10-20T23:27:26.393" v="101"/>
          <ac:spMkLst>
            <pc:docMk/>
            <pc:sldMk cId="3241684321" sldId="256"/>
            <ac:spMk id="16" creationId="{AB84D7E8-4ECB-42D7-ADBF-01689B0F24AE}"/>
          </ac:spMkLst>
        </pc:spChg>
        <pc:picChg chg="add del">
          <ac:chgData name="Pradeep Thiyyagura" userId="f14175eebb616f01" providerId="Windows Live" clId="Web-{E665F7D1-6F47-4891-92D2-2716FA228DE6}" dt="2019-10-20T23:27:26.379" v="100"/>
          <ac:picMkLst>
            <pc:docMk/>
            <pc:sldMk cId="3241684321" sldId="256"/>
            <ac:picMk id="10" creationId="{2270F1FA-0425-408F-9861-80BF5AFB276D}"/>
          </ac:picMkLst>
        </pc:picChg>
        <pc:cxnChg chg="add">
          <ac:chgData name="Pradeep Thiyyagura" userId="f14175eebb616f01" providerId="Windows Live" clId="Web-{E665F7D1-6F47-4891-92D2-2716FA228DE6}" dt="2019-10-20T23:27:26.393" v="101"/>
          <ac:cxnSpMkLst>
            <pc:docMk/>
            <pc:sldMk cId="3241684321" sldId="256"/>
            <ac:cxnSpMk id="18" creationId="{9E8E38ED-369A-44C2-B635-0BED0E48A6E8}"/>
          </ac:cxnSpMkLst>
        </pc:cxnChg>
      </pc:sldChg>
      <pc:sldChg chg="addSp delSp modSp mod setBg">
        <pc:chgData name="Pradeep Thiyyagura" userId="f14175eebb616f01" providerId="Windows Live" clId="Web-{E665F7D1-6F47-4891-92D2-2716FA228DE6}" dt="2019-10-20T23:27:45.472" v="102"/>
        <pc:sldMkLst>
          <pc:docMk/>
          <pc:sldMk cId="1499464662" sldId="258"/>
        </pc:sldMkLst>
        <pc:spChg chg="mod">
          <ac:chgData name="Pradeep Thiyyagura" userId="f14175eebb616f01" providerId="Windows Live" clId="Web-{E665F7D1-6F47-4891-92D2-2716FA228DE6}" dt="2019-10-20T23:27:45.472" v="102"/>
          <ac:spMkLst>
            <pc:docMk/>
            <pc:sldMk cId="1499464662" sldId="258"/>
            <ac:spMk id="2" creationId="{77A5179D-6E38-44AA-8352-18C3527F2380}"/>
          </ac:spMkLst>
        </pc:spChg>
        <pc:spChg chg="add del">
          <ac:chgData name="Pradeep Thiyyagura" userId="f14175eebb616f01" providerId="Windows Live" clId="Web-{E665F7D1-6F47-4891-92D2-2716FA228DE6}" dt="2019-10-20T23:27:45.472" v="102"/>
          <ac:spMkLst>
            <pc:docMk/>
            <pc:sldMk cId="1499464662" sldId="258"/>
            <ac:spMk id="11" creationId="{A5711A0E-A428-4ED1-96CB-33D69FD842E4}"/>
          </ac:spMkLst>
        </pc:spChg>
        <pc:graphicFrameChg chg="mod modGraphic">
          <ac:chgData name="Pradeep Thiyyagura" userId="f14175eebb616f01" providerId="Windows Live" clId="Web-{E665F7D1-6F47-4891-92D2-2716FA228DE6}" dt="2019-10-20T23:27:45.472" v="102"/>
          <ac:graphicFrameMkLst>
            <pc:docMk/>
            <pc:sldMk cId="1499464662" sldId="258"/>
            <ac:graphicFrameMk id="6" creationId="{9A902462-8D42-4255-A050-1E2CA4439670}"/>
          </ac:graphicFrameMkLst>
        </pc:graphicFrameChg>
      </pc:sldChg>
      <pc:sldChg chg="addSp delSp modSp">
        <pc:chgData name="Pradeep Thiyyagura" userId="f14175eebb616f01" providerId="Windows Live" clId="Web-{E665F7D1-6F47-4891-92D2-2716FA228DE6}" dt="2019-10-22T00:29:26.592" v="409" actId="1076"/>
        <pc:sldMkLst>
          <pc:docMk/>
          <pc:sldMk cId="22002427" sldId="259"/>
        </pc:sldMkLst>
        <pc:spChg chg="add mod">
          <ac:chgData name="Pradeep Thiyyagura" userId="f14175eebb616f01" providerId="Windows Live" clId="Web-{E665F7D1-6F47-4891-92D2-2716FA228DE6}" dt="2019-10-22T00:29:26.592" v="409" actId="1076"/>
          <ac:spMkLst>
            <pc:docMk/>
            <pc:sldMk cId="22002427" sldId="259"/>
            <ac:spMk id="3" creationId="{15B8D39B-A90F-459E-A5C7-050846965D89}"/>
          </ac:spMkLst>
        </pc:spChg>
        <pc:spChg chg="del">
          <ac:chgData name="Pradeep Thiyyagura" userId="f14175eebb616f01" providerId="Windows Live" clId="Web-{E665F7D1-6F47-4891-92D2-2716FA228DE6}" dt="2019-10-22T00:29:11.670" v="406"/>
          <ac:spMkLst>
            <pc:docMk/>
            <pc:sldMk cId="22002427" sldId="259"/>
            <ac:spMk id="4" creationId="{0DECF233-AD97-4C62-AE06-C07264AA96F9}"/>
          </ac:spMkLst>
        </pc:spChg>
      </pc:sldChg>
      <pc:sldChg chg="addSp delSp modSp mod setBg modNotes">
        <pc:chgData name="Pradeep Thiyyagura" userId="f14175eebb616f01" providerId="Windows Live" clId="Web-{E665F7D1-6F47-4891-92D2-2716FA228DE6}" dt="2019-10-22T00:29:38.076" v="410" actId="1076"/>
        <pc:sldMkLst>
          <pc:docMk/>
          <pc:sldMk cId="2587635756" sldId="260"/>
        </pc:sldMkLst>
        <pc:spChg chg="mod">
          <ac:chgData name="Pradeep Thiyyagura" userId="f14175eebb616f01" providerId="Windows Live" clId="Web-{E665F7D1-6F47-4891-92D2-2716FA228DE6}" dt="2019-10-20T23:28:47.863" v="103"/>
          <ac:spMkLst>
            <pc:docMk/>
            <pc:sldMk cId="2587635756" sldId="260"/>
            <ac:spMk id="2" creationId="{667F83FA-D2A4-448B-8AE7-76B803932A25}"/>
          </ac:spMkLst>
        </pc:spChg>
        <pc:spChg chg="add del mod">
          <ac:chgData name="Pradeep Thiyyagura" userId="f14175eebb616f01" providerId="Windows Live" clId="Web-{E665F7D1-6F47-4891-92D2-2716FA228DE6}" dt="2019-10-22T00:29:05.905" v="405"/>
          <ac:spMkLst>
            <pc:docMk/>
            <pc:sldMk cId="2587635756" sldId="260"/>
            <ac:spMk id="3" creationId="{8134B63F-E64E-4C0C-9C91-57EE61EDA74A}"/>
          </ac:spMkLst>
        </pc:spChg>
        <pc:picChg chg="mod">
          <ac:chgData name="Pradeep Thiyyagura" userId="f14175eebb616f01" providerId="Windows Live" clId="Web-{E665F7D1-6F47-4891-92D2-2716FA228DE6}" dt="2019-10-22T00:29:38.076" v="410" actId="1076"/>
          <ac:picMkLst>
            <pc:docMk/>
            <pc:sldMk cId="2587635756" sldId="260"/>
            <ac:picMk id="7" creationId="{17C5ED3B-F68F-47FA-BF64-AD4310F99454}"/>
          </ac:picMkLst>
        </pc:picChg>
      </pc:sldChg>
      <pc:sldChg chg="ord">
        <pc:chgData name="Pradeep Thiyyagura" userId="f14175eebb616f01" providerId="Windows Live" clId="Web-{E665F7D1-6F47-4891-92D2-2716FA228DE6}" dt="2019-10-21T21:46:17.799" v="200"/>
        <pc:sldMkLst>
          <pc:docMk/>
          <pc:sldMk cId="823723881" sldId="263"/>
        </pc:sldMkLst>
      </pc:sldChg>
      <pc:sldChg chg="ord">
        <pc:chgData name="Pradeep Thiyyagura" userId="f14175eebb616f01" providerId="Windows Live" clId="Web-{E665F7D1-6F47-4891-92D2-2716FA228DE6}" dt="2019-10-21T21:46:17.799" v="199"/>
        <pc:sldMkLst>
          <pc:docMk/>
          <pc:sldMk cId="2827963477" sldId="268"/>
        </pc:sldMkLst>
      </pc:sldChg>
      <pc:sldChg chg="addSp delSp modSp new mod ord setBg">
        <pc:chgData name="Pradeep Thiyyagura" userId="f14175eebb616f01" providerId="Windows Live" clId="Web-{E665F7D1-6F47-4891-92D2-2716FA228DE6}" dt="2019-10-22T00:37:00.883" v="416"/>
        <pc:sldMkLst>
          <pc:docMk/>
          <pc:sldMk cId="847550501" sldId="272"/>
        </pc:sldMkLst>
        <pc:spChg chg="mod">
          <ac:chgData name="Pradeep Thiyyagura" userId="f14175eebb616f01" providerId="Windows Live" clId="Web-{E665F7D1-6F47-4891-92D2-2716FA228DE6}" dt="2019-10-20T23:34:43.790" v="104"/>
          <ac:spMkLst>
            <pc:docMk/>
            <pc:sldMk cId="847550501" sldId="272"/>
            <ac:spMk id="2" creationId="{83223AF3-94D4-4BF3-84EF-748A79A8276C}"/>
          </ac:spMkLst>
        </pc:spChg>
        <pc:spChg chg="del mod">
          <ac:chgData name="Pradeep Thiyyagura" userId="f14175eebb616f01" providerId="Windows Live" clId="Web-{E665F7D1-6F47-4891-92D2-2716FA228DE6}" dt="2019-10-20T23:20:43.116" v="96"/>
          <ac:spMkLst>
            <pc:docMk/>
            <pc:sldMk cId="847550501" sldId="272"/>
            <ac:spMk id="3" creationId="{ED3FE018-590D-4594-88D4-C7252DE7BDAD}"/>
          </ac:spMkLst>
        </pc:spChg>
        <pc:spChg chg="add del">
          <ac:chgData name="Pradeep Thiyyagura" userId="f14175eebb616f01" providerId="Windows Live" clId="Web-{E665F7D1-6F47-4891-92D2-2716FA228DE6}" dt="2019-10-20T23:34:43.790" v="104"/>
          <ac:spMkLst>
            <pc:docMk/>
            <pc:sldMk cId="847550501" sldId="272"/>
            <ac:spMk id="14" creationId="{A5711A0E-A428-4ED1-96CB-33D69FD842E4}"/>
          </ac:spMkLst>
        </pc:spChg>
        <pc:graphicFrameChg chg="add mod modGraphic">
          <ac:chgData name="Pradeep Thiyyagura" userId="f14175eebb616f01" providerId="Windows Live" clId="Web-{E665F7D1-6F47-4891-92D2-2716FA228DE6}" dt="2019-10-20T23:34:43.790" v="104"/>
          <ac:graphicFrameMkLst>
            <pc:docMk/>
            <pc:sldMk cId="847550501" sldId="272"/>
            <ac:graphicFrameMk id="9" creationId="{64326A8C-3F42-4308-9F5C-7737AF222702}"/>
          </ac:graphicFrameMkLst>
        </pc:graphicFrameChg>
        <pc:picChg chg="add del mod">
          <ac:chgData name="Pradeep Thiyyagura" userId="f14175eebb616f01" providerId="Windows Live" clId="Web-{E665F7D1-6F47-4891-92D2-2716FA228DE6}" dt="2019-10-22T00:33:10.214" v="412"/>
          <ac:picMkLst>
            <pc:docMk/>
            <pc:sldMk cId="847550501" sldId="272"/>
            <ac:picMk id="14" creationId="{3E98B775-A3A6-48A3-8E3A-DD949CB4913E}"/>
          </ac:picMkLst>
        </pc:picChg>
        <pc:picChg chg="add del mod">
          <ac:chgData name="Pradeep Thiyyagura" userId="f14175eebb616f01" providerId="Windows Live" clId="Web-{E665F7D1-6F47-4891-92D2-2716FA228DE6}" dt="2019-10-22T00:37:00.883" v="416"/>
          <ac:picMkLst>
            <pc:docMk/>
            <pc:sldMk cId="847550501" sldId="272"/>
            <ac:picMk id="26" creationId="{1FF046E2-F835-4873-A11A-ADEF6F72CD7B}"/>
          </ac:picMkLst>
        </pc:picChg>
      </pc:sldChg>
      <pc:sldChg chg="addSp delSp modSp new modNotes">
        <pc:chgData name="Pradeep Thiyyagura" userId="f14175eebb616f01" providerId="Windows Live" clId="Web-{E665F7D1-6F47-4891-92D2-2716FA228DE6}" dt="2019-10-21T21:47:33.472" v="221" actId="20577"/>
        <pc:sldMkLst>
          <pc:docMk/>
          <pc:sldMk cId="2225706273" sldId="273"/>
        </pc:sldMkLst>
        <pc:spChg chg="mod">
          <ac:chgData name="Pradeep Thiyyagura" userId="f14175eebb616f01" providerId="Windows Live" clId="Web-{E665F7D1-6F47-4891-92D2-2716FA228DE6}" dt="2019-10-21T21:47:33.472" v="221" actId="20577"/>
          <ac:spMkLst>
            <pc:docMk/>
            <pc:sldMk cId="2225706273" sldId="273"/>
            <ac:spMk id="2" creationId="{C9B18A58-021D-478F-AAB5-2A30B17BD963}"/>
          </ac:spMkLst>
        </pc:spChg>
        <pc:spChg chg="del">
          <ac:chgData name="Pradeep Thiyyagura" userId="f14175eebb616f01" providerId="Windows Live" clId="Web-{E665F7D1-6F47-4891-92D2-2716FA228DE6}" dt="2019-10-21T21:40:31.876" v="189"/>
          <ac:spMkLst>
            <pc:docMk/>
            <pc:sldMk cId="2225706273" sldId="273"/>
            <ac:spMk id="3" creationId="{82F33FD9-CB64-45E7-9C89-18C709CA03C6}"/>
          </ac:spMkLst>
        </pc:spChg>
        <pc:picChg chg="add mod ord">
          <ac:chgData name="Pradeep Thiyyagura" userId="f14175eebb616f01" providerId="Windows Live" clId="Web-{E665F7D1-6F47-4891-92D2-2716FA228DE6}" dt="2019-10-21T21:40:49.672" v="190" actId="14100"/>
          <ac:picMkLst>
            <pc:docMk/>
            <pc:sldMk cId="2225706273" sldId="273"/>
            <ac:picMk id="4" creationId="{6BC35F65-DA62-461F-876F-954E5C3EF870}"/>
          </ac:picMkLst>
        </pc:picChg>
      </pc:sldChg>
      <pc:sldChg chg="modSp new">
        <pc:chgData name="Pradeep Thiyyagura" userId="f14175eebb616f01" providerId="Windows Live" clId="Web-{E665F7D1-6F47-4891-92D2-2716FA228DE6}" dt="2019-10-21T21:32:02.341" v="158" actId="20577"/>
        <pc:sldMkLst>
          <pc:docMk/>
          <pc:sldMk cId="1190254713" sldId="274"/>
        </pc:sldMkLst>
        <pc:spChg chg="mod">
          <ac:chgData name="Pradeep Thiyyagura" userId="f14175eebb616f01" providerId="Windows Live" clId="Web-{E665F7D1-6F47-4891-92D2-2716FA228DE6}" dt="2019-10-21T21:32:02.341" v="158" actId="20577"/>
          <ac:spMkLst>
            <pc:docMk/>
            <pc:sldMk cId="1190254713" sldId="274"/>
            <ac:spMk id="2" creationId="{2B98B931-CB6F-4D0A-8B90-E19175F2678C}"/>
          </ac:spMkLst>
        </pc:spChg>
      </pc:sldChg>
      <pc:sldChg chg="addSp delSp modSp new">
        <pc:chgData name="Pradeep Thiyyagura" userId="f14175eebb616f01" providerId="Windows Live" clId="Web-{E665F7D1-6F47-4891-92D2-2716FA228DE6}" dt="2019-10-22T00:33:34.449" v="414"/>
        <pc:sldMkLst>
          <pc:docMk/>
          <pc:sldMk cId="2723349697" sldId="275"/>
        </pc:sldMkLst>
        <pc:spChg chg="mod">
          <ac:chgData name="Pradeep Thiyyagura" userId="f14175eebb616f01" providerId="Windows Live" clId="Web-{E665F7D1-6F47-4891-92D2-2716FA228DE6}" dt="2019-10-21T21:32:17.591" v="186" actId="20577"/>
          <ac:spMkLst>
            <pc:docMk/>
            <pc:sldMk cId="2723349697" sldId="275"/>
            <ac:spMk id="2" creationId="{5278D4C8-19EF-4AF8-B02F-58FA993D4812}"/>
          </ac:spMkLst>
        </pc:spChg>
        <pc:spChg chg="add del">
          <ac:chgData name="Pradeep Thiyyagura" userId="f14175eebb616f01" providerId="Windows Live" clId="Web-{E665F7D1-6F47-4891-92D2-2716FA228DE6}" dt="2019-10-22T00:33:34.449" v="414"/>
          <ac:spMkLst>
            <pc:docMk/>
            <pc:sldMk cId="2723349697" sldId="275"/>
            <ac:spMk id="3" creationId="{38E1078F-06D4-4B8D-8AD8-5CBA7EDA535C}"/>
          </ac:spMkLst>
        </pc:spChg>
        <pc:picChg chg="add del mod ord">
          <ac:chgData name="Pradeep Thiyyagura" userId="f14175eebb616f01" providerId="Windows Live" clId="Web-{E665F7D1-6F47-4891-92D2-2716FA228DE6}" dt="2019-10-22T00:33:34.449" v="414"/>
          <ac:picMkLst>
            <pc:docMk/>
            <pc:sldMk cId="2723349697" sldId="275"/>
            <ac:picMk id="4" creationId="{8DB338DB-5636-4A59-A17E-ECA91B062DD7}"/>
          </ac:picMkLst>
        </pc:picChg>
      </pc:sldChg>
      <pc:sldChg chg="addSp delSp modSp add replId">
        <pc:chgData name="Pradeep Thiyyagura" userId="f14175eebb616f01" providerId="Windows Live" clId="Web-{E665F7D1-6F47-4891-92D2-2716FA228DE6}" dt="2019-10-21T21:48:21.722" v="267" actId="20577"/>
        <pc:sldMkLst>
          <pc:docMk/>
          <pc:sldMk cId="689505267" sldId="276"/>
        </pc:sldMkLst>
        <pc:spChg chg="mod">
          <ac:chgData name="Pradeep Thiyyagura" userId="f14175eebb616f01" providerId="Windows Live" clId="Web-{E665F7D1-6F47-4891-92D2-2716FA228DE6}" dt="2019-10-21T21:48:21.722" v="267" actId="20577"/>
          <ac:spMkLst>
            <pc:docMk/>
            <pc:sldMk cId="689505267" sldId="276"/>
            <ac:spMk id="2" creationId="{C9B18A58-021D-478F-AAB5-2A30B17BD963}"/>
          </ac:spMkLst>
        </pc:spChg>
        <pc:spChg chg="add del mod">
          <ac:chgData name="Pradeep Thiyyagura" userId="f14175eebb616f01" providerId="Windows Live" clId="Web-{E665F7D1-6F47-4891-92D2-2716FA228DE6}" dt="2019-10-21T21:44:18.346" v="194"/>
          <ac:spMkLst>
            <pc:docMk/>
            <pc:sldMk cId="689505267" sldId="276"/>
            <ac:spMk id="5" creationId="{9370F7AC-5E34-47DC-9DC4-0C48582BCA38}"/>
          </ac:spMkLst>
        </pc:spChg>
        <pc:picChg chg="del">
          <ac:chgData name="Pradeep Thiyyagura" userId="f14175eebb616f01" providerId="Windows Live" clId="Web-{E665F7D1-6F47-4891-92D2-2716FA228DE6}" dt="2019-10-21T21:42:52.611" v="193"/>
          <ac:picMkLst>
            <pc:docMk/>
            <pc:sldMk cId="689505267" sldId="276"/>
            <ac:picMk id="4" creationId="{6BC35F65-DA62-461F-876F-954E5C3EF870}"/>
          </ac:picMkLst>
        </pc:picChg>
        <pc:picChg chg="add mod ord">
          <ac:chgData name="Pradeep Thiyyagura" userId="f14175eebb616f01" providerId="Windows Live" clId="Web-{E665F7D1-6F47-4891-92D2-2716FA228DE6}" dt="2019-10-21T21:44:18.346" v="194"/>
          <ac:picMkLst>
            <pc:docMk/>
            <pc:sldMk cId="689505267" sldId="276"/>
            <ac:picMk id="6" creationId="{F1818C42-25B1-4319-B598-ECF9A2997FD5}"/>
          </ac:picMkLst>
        </pc:picChg>
      </pc:sldChg>
      <pc:sldChg chg="addSp delSp modSp add replId">
        <pc:chgData name="Pradeep Thiyyagura" userId="f14175eebb616f01" providerId="Windows Live" clId="Web-{E665F7D1-6F47-4891-92D2-2716FA228DE6}" dt="2019-10-21T21:48:06.644" v="239" actId="20577"/>
        <pc:sldMkLst>
          <pc:docMk/>
          <pc:sldMk cId="4255648333" sldId="277"/>
        </pc:sldMkLst>
        <pc:spChg chg="mod">
          <ac:chgData name="Pradeep Thiyyagura" userId="f14175eebb616f01" providerId="Windows Live" clId="Web-{E665F7D1-6F47-4891-92D2-2716FA228DE6}" dt="2019-10-21T21:48:06.644" v="239" actId="20577"/>
          <ac:spMkLst>
            <pc:docMk/>
            <pc:sldMk cId="4255648333" sldId="277"/>
            <ac:spMk id="2" creationId="{C9B18A58-021D-478F-AAB5-2A30B17BD963}"/>
          </ac:spMkLst>
        </pc:spChg>
        <pc:spChg chg="add del mod">
          <ac:chgData name="Pradeep Thiyyagura" userId="f14175eebb616f01" providerId="Windows Live" clId="Web-{E665F7D1-6F47-4891-92D2-2716FA228DE6}" dt="2019-10-21T21:45:26.503" v="197"/>
          <ac:spMkLst>
            <pc:docMk/>
            <pc:sldMk cId="4255648333" sldId="277"/>
            <ac:spMk id="5" creationId="{647845BF-8C20-4FDA-8E5D-988D145F7552}"/>
          </ac:spMkLst>
        </pc:spChg>
        <pc:picChg chg="del">
          <ac:chgData name="Pradeep Thiyyagura" userId="f14175eebb616f01" providerId="Windows Live" clId="Web-{E665F7D1-6F47-4891-92D2-2716FA228DE6}" dt="2019-10-21T21:44:26.439" v="196"/>
          <ac:picMkLst>
            <pc:docMk/>
            <pc:sldMk cId="4255648333" sldId="277"/>
            <ac:picMk id="4" creationId="{6BC35F65-DA62-461F-876F-954E5C3EF870}"/>
          </ac:picMkLst>
        </pc:picChg>
        <pc:picChg chg="add mod ord">
          <ac:chgData name="Pradeep Thiyyagura" userId="f14175eebb616f01" providerId="Windows Live" clId="Web-{E665F7D1-6F47-4891-92D2-2716FA228DE6}" dt="2019-10-21T21:45:26.503" v="197"/>
          <ac:picMkLst>
            <pc:docMk/>
            <pc:sldMk cId="4255648333" sldId="277"/>
            <ac:picMk id="6" creationId="{3CE0E59A-19A2-4C88-A534-94D1738373B9}"/>
          </ac:picMkLst>
        </pc:picChg>
      </pc:sldChg>
      <pc:sldChg chg="modSp new">
        <pc:chgData name="Pradeep Thiyyagura" userId="f14175eebb616f01" providerId="Windows Live" clId="Web-{E665F7D1-6F47-4891-92D2-2716FA228DE6}" dt="2019-10-21T21:48:57.676" v="295" actId="20577"/>
        <pc:sldMkLst>
          <pc:docMk/>
          <pc:sldMk cId="763205126" sldId="278"/>
        </pc:sldMkLst>
        <pc:spChg chg="mod">
          <ac:chgData name="Pradeep Thiyyagura" userId="f14175eebb616f01" providerId="Windows Live" clId="Web-{E665F7D1-6F47-4891-92D2-2716FA228DE6}" dt="2019-10-21T21:48:57.676" v="295" actId="20577"/>
          <ac:spMkLst>
            <pc:docMk/>
            <pc:sldMk cId="763205126" sldId="278"/>
            <ac:spMk id="2" creationId="{E51B5671-2F97-4B37-B6D8-D5C84C2F486B}"/>
          </ac:spMkLst>
        </pc:spChg>
      </pc:sldChg>
      <pc:sldChg chg="addSp delSp modSp new modNotes">
        <pc:chgData name="Pradeep Thiyyagura" userId="f14175eebb616f01" providerId="Windows Live" clId="Web-{E665F7D1-6F47-4891-92D2-2716FA228DE6}" dt="2019-10-22T00:16:54.008" v="341" actId="1076"/>
        <pc:sldMkLst>
          <pc:docMk/>
          <pc:sldMk cId="1063659871" sldId="279"/>
        </pc:sldMkLst>
        <pc:spChg chg="mod">
          <ac:chgData name="Pradeep Thiyyagura" userId="f14175eebb616f01" providerId="Windows Live" clId="Web-{E665F7D1-6F47-4891-92D2-2716FA228DE6}" dt="2019-10-21T21:57:11.725" v="313" actId="20577"/>
          <ac:spMkLst>
            <pc:docMk/>
            <pc:sldMk cId="1063659871" sldId="279"/>
            <ac:spMk id="2" creationId="{FA0FA7F4-09C2-4F35-90BA-8A7AA3824508}"/>
          </ac:spMkLst>
        </pc:spChg>
        <pc:spChg chg="del">
          <ac:chgData name="Pradeep Thiyyagura" userId="f14175eebb616f01" providerId="Windows Live" clId="Web-{E665F7D1-6F47-4891-92D2-2716FA228DE6}" dt="2019-10-21T21:56:25.991" v="300"/>
          <ac:spMkLst>
            <pc:docMk/>
            <pc:sldMk cId="1063659871" sldId="279"/>
            <ac:spMk id="3" creationId="{B4BA14F1-B156-4BEE-B314-82E91361F9F5}"/>
          </ac:spMkLst>
        </pc:spChg>
        <pc:spChg chg="add del mod">
          <ac:chgData name="Pradeep Thiyyagura" userId="f14175eebb616f01" providerId="Windows Live" clId="Web-{E665F7D1-6F47-4891-92D2-2716FA228DE6}" dt="2019-10-22T00:13:15.042" v="320"/>
          <ac:spMkLst>
            <pc:docMk/>
            <pc:sldMk cId="1063659871" sldId="279"/>
            <ac:spMk id="9" creationId="{8AF51295-00ED-47CB-8011-FBF55CCBCD77}"/>
          </ac:spMkLst>
        </pc:spChg>
        <pc:picChg chg="add mod ord">
          <ac:chgData name="Pradeep Thiyyagura" userId="f14175eebb616f01" providerId="Windows Live" clId="Web-{E665F7D1-6F47-4891-92D2-2716FA228DE6}" dt="2019-10-22T00:16:41.868" v="339" actId="14100"/>
          <ac:picMkLst>
            <pc:docMk/>
            <pc:sldMk cId="1063659871" sldId="279"/>
            <ac:picMk id="3" creationId="{5AF989C5-5163-41EA-9D48-F7C539FFA09A}"/>
          </ac:picMkLst>
        </pc:picChg>
        <pc:picChg chg="add del mod ord">
          <ac:chgData name="Pradeep Thiyyagura" userId="f14175eebb616f01" providerId="Windows Live" clId="Web-{E665F7D1-6F47-4891-92D2-2716FA228DE6}" dt="2019-10-21T22:01:03.539" v="318"/>
          <ac:picMkLst>
            <pc:docMk/>
            <pc:sldMk cId="1063659871" sldId="279"/>
            <ac:picMk id="4" creationId="{8B2CAA1E-A8CF-4103-80B4-4F6E24DC2769}"/>
          </ac:picMkLst>
        </pc:picChg>
        <pc:picChg chg="add mod">
          <ac:chgData name="Pradeep Thiyyagura" userId="f14175eebb616f01" providerId="Windows Live" clId="Web-{E665F7D1-6F47-4891-92D2-2716FA228DE6}" dt="2019-10-22T00:16:54.008" v="341" actId="1076"/>
          <ac:picMkLst>
            <pc:docMk/>
            <pc:sldMk cId="1063659871" sldId="279"/>
            <ac:picMk id="6" creationId="{E358CC4F-6B97-4828-AC0F-467FC48E4FDF}"/>
          </ac:picMkLst>
        </pc:picChg>
      </pc:sldChg>
      <pc:sldChg chg="addSp delSp modSp add replId modNotes">
        <pc:chgData name="Pradeep Thiyyagura" userId="f14175eebb616f01" providerId="Windows Live" clId="Web-{E665F7D1-6F47-4891-92D2-2716FA228DE6}" dt="2019-10-22T00:18:05.867" v="344"/>
        <pc:sldMkLst>
          <pc:docMk/>
          <pc:sldMk cId="590314257" sldId="280"/>
        </pc:sldMkLst>
        <pc:spChg chg="add del mod">
          <ac:chgData name="Pradeep Thiyyagura" userId="f14175eebb616f01" providerId="Windows Live" clId="Web-{E665F7D1-6F47-4891-92D2-2716FA228DE6}" dt="2019-10-22T00:13:55.557" v="328"/>
          <ac:spMkLst>
            <pc:docMk/>
            <pc:sldMk cId="590314257" sldId="280"/>
            <ac:spMk id="5" creationId="{7FF8AAE4-4C03-434A-9931-D906AD45623C}"/>
          </ac:spMkLst>
        </pc:spChg>
        <pc:picChg chg="del">
          <ac:chgData name="Pradeep Thiyyagura" userId="f14175eebb616f01" providerId="Windows Live" clId="Web-{E665F7D1-6F47-4891-92D2-2716FA228DE6}" dt="2019-10-22T00:13:48.964" v="327"/>
          <ac:picMkLst>
            <pc:docMk/>
            <pc:sldMk cId="590314257" sldId="280"/>
            <ac:picMk id="3" creationId="{5AF989C5-5163-41EA-9D48-F7C539FFA09A}"/>
          </ac:picMkLst>
        </pc:picChg>
        <pc:picChg chg="del">
          <ac:chgData name="Pradeep Thiyyagura" userId="f14175eebb616f01" providerId="Windows Live" clId="Web-{E665F7D1-6F47-4891-92D2-2716FA228DE6}" dt="2019-10-22T00:13:58.120" v="329"/>
          <ac:picMkLst>
            <pc:docMk/>
            <pc:sldMk cId="590314257" sldId="280"/>
            <ac:picMk id="6" creationId="{E358CC4F-6B97-4828-AC0F-467FC48E4FDF}"/>
          </ac:picMkLst>
        </pc:picChg>
        <pc:picChg chg="add mod">
          <ac:chgData name="Pradeep Thiyyagura" userId="f14175eebb616f01" providerId="Windows Live" clId="Web-{E665F7D1-6F47-4891-92D2-2716FA228DE6}" dt="2019-10-22T00:15:06.181" v="333" actId="1076"/>
          <ac:picMkLst>
            <pc:docMk/>
            <pc:sldMk cId="590314257" sldId="280"/>
            <ac:picMk id="7" creationId="{3EE3667D-0A88-4A75-936F-60A953D22939}"/>
          </ac:picMkLst>
        </pc:picChg>
        <pc:picChg chg="add mod">
          <ac:chgData name="Pradeep Thiyyagura" userId="f14175eebb616f01" providerId="Windows Live" clId="Web-{E665F7D1-6F47-4891-92D2-2716FA228DE6}" dt="2019-10-22T00:16:20.055" v="338" actId="1076"/>
          <ac:picMkLst>
            <pc:docMk/>
            <pc:sldMk cId="590314257" sldId="280"/>
            <ac:picMk id="9" creationId="{CF512A9A-5B5B-4F2E-9333-FFF4E2844200}"/>
          </ac:picMkLst>
        </pc:picChg>
      </pc:sldChg>
    </pc:docChg>
  </pc:docChgLst>
  <pc:docChgLst>
    <pc:chgData name="Pradeep Thiyyagura" userId="f14175eebb616f01" providerId="LiveId" clId="{658FCF7E-426D-4F33-88CB-B33FE1CC0573}"/>
    <pc:docChg chg="undo custSel addSld delSld modSld">
      <pc:chgData name="Pradeep Thiyyagura" userId="f14175eebb616f01" providerId="LiveId" clId="{658FCF7E-426D-4F33-88CB-B33FE1CC0573}" dt="2019-10-28T04:25:23.407" v="506" actId="47"/>
      <pc:docMkLst>
        <pc:docMk/>
      </pc:docMkLst>
      <pc:sldChg chg="del">
        <pc:chgData name="Pradeep Thiyyagura" userId="f14175eebb616f01" providerId="LiveId" clId="{658FCF7E-426D-4F33-88CB-B33FE1CC0573}" dt="2019-10-28T04:25:23.407" v="506" actId="47"/>
        <pc:sldMkLst>
          <pc:docMk/>
          <pc:sldMk cId="590314257" sldId="280"/>
        </pc:sldMkLst>
      </pc:sldChg>
      <pc:sldChg chg="modAnim">
        <pc:chgData name="Pradeep Thiyyagura" userId="f14175eebb616f01" providerId="LiveId" clId="{658FCF7E-426D-4F33-88CB-B33FE1CC0573}" dt="2019-10-28T04:07:39.519" v="504"/>
        <pc:sldMkLst>
          <pc:docMk/>
          <pc:sldMk cId="3810850111" sldId="282"/>
        </pc:sldMkLst>
      </pc:sldChg>
      <pc:sldChg chg="del">
        <pc:chgData name="Pradeep Thiyyagura" userId="f14175eebb616f01" providerId="LiveId" clId="{658FCF7E-426D-4F33-88CB-B33FE1CC0573}" dt="2019-10-28T04:22:47.807" v="505" actId="47"/>
        <pc:sldMkLst>
          <pc:docMk/>
          <pc:sldMk cId="2161943388" sldId="289"/>
        </pc:sldMkLst>
      </pc:sldChg>
      <pc:sldChg chg="addSp modSp modAnim">
        <pc:chgData name="Pradeep Thiyyagura" userId="f14175eebb616f01" providerId="LiveId" clId="{658FCF7E-426D-4F33-88CB-B33FE1CC0573}" dt="2019-10-28T04:04:51.243" v="498"/>
        <pc:sldMkLst>
          <pc:docMk/>
          <pc:sldMk cId="50816366" sldId="301"/>
        </pc:sldMkLst>
        <pc:grpChg chg="add mod">
          <ac:chgData name="Pradeep Thiyyagura" userId="f14175eebb616f01" providerId="LiveId" clId="{658FCF7E-426D-4F33-88CB-B33FE1CC0573}" dt="2019-10-28T04:03:39.425" v="490" actId="164"/>
          <ac:grpSpMkLst>
            <pc:docMk/>
            <pc:sldMk cId="50816366" sldId="301"/>
            <ac:grpSpMk id="3" creationId="{5141CE2E-6712-46E1-9338-0C003F0B9AC3}"/>
          </ac:grpSpMkLst>
        </pc:grpChg>
        <pc:grpChg chg="add mod">
          <ac:chgData name="Pradeep Thiyyagura" userId="f14175eebb616f01" providerId="LiveId" clId="{658FCF7E-426D-4F33-88CB-B33FE1CC0573}" dt="2019-10-28T04:04:07.976" v="494" actId="164"/>
          <ac:grpSpMkLst>
            <pc:docMk/>
            <pc:sldMk cId="50816366" sldId="301"/>
            <ac:grpSpMk id="4" creationId="{F796AE7E-1002-4C6F-918D-2A470D38A044}"/>
          </ac:grpSpMkLst>
        </pc:grpChg>
        <pc:grpChg chg="mod">
          <ac:chgData name="Pradeep Thiyyagura" userId="f14175eebb616f01" providerId="LiveId" clId="{658FCF7E-426D-4F33-88CB-B33FE1CC0573}" dt="2019-10-28T04:04:07.976" v="494" actId="164"/>
          <ac:grpSpMkLst>
            <pc:docMk/>
            <pc:sldMk cId="50816366" sldId="301"/>
            <ac:grpSpMk id="21" creationId="{BA8611E8-815B-43AF-A872-8EFE077271AD}"/>
          </ac:grpSpMkLst>
        </pc:grpChg>
        <pc:picChg chg="mod">
          <ac:chgData name="Pradeep Thiyyagura" userId="f14175eebb616f01" providerId="LiveId" clId="{658FCF7E-426D-4F33-88CB-B33FE1CC0573}" dt="2019-10-28T04:03:39.425" v="490" actId="164"/>
          <ac:picMkLst>
            <pc:docMk/>
            <pc:sldMk cId="50816366" sldId="301"/>
            <ac:picMk id="16" creationId="{AD1BDDB2-02A6-4C1D-B7D2-DBE53F39C637}"/>
          </ac:picMkLst>
        </pc:picChg>
        <pc:cxnChg chg="mod">
          <ac:chgData name="Pradeep Thiyyagura" userId="f14175eebb616f01" providerId="LiveId" clId="{658FCF7E-426D-4F33-88CB-B33FE1CC0573}" dt="2019-10-28T04:03:39.425" v="490" actId="164"/>
          <ac:cxnSpMkLst>
            <pc:docMk/>
            <pc:sldMk cId="50816366" sldId="301"/>
            <ac:cxnSpMk id="15" creationId="{20D13FDD-7D7C-4ACC-B8E9-DF60808A9383}"/>
          </ac:cxnSpMkLst>
        </pc:cxnChg>
        <pc:cxnChg chg="mod">
          <ac:chgData name="Pradeep Thiyyagura" userId="f14175eebb616f01" providerId="LiveId" clId="{658FCF7E-426D-4F33-88CB-B33FE1CC0573}" dt="2019-10-28T04:04:07.976" v="494" actId="164"/>
          <ac:cxnSpMkLst>
            <pc:docMk/>
            <pc:sldMk cId="50816366" sldId="301"/>
            <ac:cxnSpMk id="22" creationId="{06DD706B-0DE6-4E33-AC89-D3CDFECED467}"/>
          </ac:cxnSpMkLst>
        </pc:cxnChg>
      </pc:sldChg>
      <pc:sldChg chg="modSp">
        <pc:chgData name="Pradeep Thiyyagura" userId="f14175eebb616f01" providerId="LiveId" clId="{658FCF7E-426D-4F33-88CB-B33FE1CC0573}" dt="2019-10-28T04:01:00.130" v="471" actId="20577"/>
        <pc:sldMkLst>
          <pc:docMk/>
          <pc:sldMk cId="3993933886" sldId="304"/>
        </pc:sldMkLst>
        <pc:spChg chg="mod">
          <ac:chgData name="Pradeep Thiyyagura" userId="f14175eebb616f01" providerId="LiveId" clId="{658FCF7E-426D-4F33-88CB-B33FE1CC0573}" dt="2019-10-28T04:01:00.130" v="471" actId="20577"/>
          <ac:spMkLst>
            <pc:docMk/>
            <pc:sldMk cId="3993933886" sldId="304"/>
            <ac:spMk id="2" creationId="{00000000-0000-0000-0000-000000000000}"/>
          </ac:spMkLst>
        </pc:spChg>
        <pc:spChg chg="mod">
          <ac:chgData name="Pradeep Thiyyagura" userId="f14175eebb616f01" providerId="LiveId" clId="{658FCF7E-426D-4F33-88CB-B33FE1CC0573}" dt="2019-10-28T04:00:44.994" v="436" actId="1076"/>
          <ac:spMkLst>
            <pc:docMk/>
            <pc:sldMk cId="3993933886" sldId="304"/>
            <ac:spMk id="3" creationId="{00000000-0000-0000-0000-000000000000}"/>
          </ac:spMkLst>
        </pc:spChg>
      </pc:sldChg>
      <pc:sldChg chg="addSp modSp modAnim">
        <pc:chgData name="Pradeep Thiyyagura" userId="f14175eebb616f01" providerId="LiveId" clId="{658FCF7E-426D-4F33-88CB-B33FE1CC0573}" dt="2019-10-28T04:02:26.939" v="489"/>
        <pc:sldMkLst>
          <pc:docMk/>
          <pc:sldMk cId="4156939386" sldId="320"/>
        </pc:sldMkLst>
        <pc:spChg chg="mod">
          <ac:chgData name="Pradeep Thiyyagura" userId="f14175eebb616f01" providerId="LiveId" clId="{658FCF7E-426D-4F33-88CB-B33FE1CC0573}" dt="2019-10-28T04:01:19.178" v="484" actId="20577"/>
          <ac:spMkLst>
            <pc:docMk/>
            <pc:sldMk cId="4156939386" sldId="320"/>
            <ac:spMk id="2" creationId="{00000000-0000-0000-0000-000000000000}"/>
          </ac:spMkLst>
        </pc:spChg>
        <pc:spChg chg="mod">
          <ac:chgData name="Pradeep Thiyyagura" userId="f14175eebb616f01" providerId="LiveId" clId="{658FCF7E-426D-4F33-88CB-B33FE1CC0573}" dt="2019-10-28T04:01:42.760" v="485" actId="164"/>
          <ac:spMkLst>
            <pc:docMk/>
            <pc:sldMk cId="4156939386" sldId="320"/>
            <ac:spMk id="4" creationId="{00000000-0000-0000-0000-000000000000}"/>
          </ac:spMkLst>
        </pc:spChg>
        <pc:spChg chg="mod">
          <ac:chgData name="Pradeep Thiyyagura" userId="f14175eebb616f01" providerId="LiveId" clId="{658FCF7E-426D-4F33-88CB-B33FE1CC0573}" dt="2019-10-28T04:01:42.760" v="485" actId="164"/>
          <ac:spMkLst>
            <pc:docMk/>
            <pc:sldMk cId="4156939386" sldId="320"/>
            <ac:spMk id="5" creationId="{CB8C0245-6930-428F-9D7A-72654D5E68B4}"/>
          </ac:spMkLst>
        </pc:spChg>
        <pc:grpChg chg="add mod">
          <ac:chgData name="Pradeep Thiyyagura" userId="f14175eebb616f01" providerId="LiveId" clId="{658FCF7E-426D-4F33-88CB-B33FE1CC0573}" dt="2019-10-28T04:01:42.760" v="485" actId="164"/>
          <ac:grpSpMkLst>
            <pc:docMk/>
            <pc:sldMk cId="4156939386" sldId="320"/>
            <ac:grpSpMk id="6" creationId="{62D1C00F-17C1-4332-829E-F974E4A4FC54}"/>
          </ac:grpSpMkLst>
        </pc:grpChg>
      </pc:sldChg>
      <pc:sldChg chg="modAnim">
        <pc:chgData name="Pradeep Thiyyagura" userId="f14175eebb616f01" providerId="LiveId" clId="{658FCF7E-426D-4F33-88CB-B33FE1CC0573}" dt="2019-10-28T04:06:25.143" v="500"/>
        <pc:sldMkLst>
          <pc:docMk/>
          <pc:sldMk cId="541745789" sldId="321"/>
        </pc:sldMkLst>
      </pc:sldChg>
      <pc:sldChg chg="addSp delSp modSp delAnim modAnim modNotesTx">
        <pc:chgData name="Pradeep Thiyyagura" userId="f14175eebb616f01" providerId="LiveId" clId="{658FCF7E-426D-4F33-88CB-B33FE1CC0573}" dt="2019-10-28T02:05:51.984" v="304"/>
        <pc:sldMkLst>
          <pc:docMk/>
          <pc:sldMk cId="3178240272" sldId="323"/>
        </pc:sldMkLst>
        <pc:spChg chg="add del mod">
          <ac:chgData name="Pradeep Thiyyagura" userId="f14175eebb616f01" providerId="LiveId" clId="{658FCF7E-426D-4F33-88CB-B33FE1CC0573}" dt="2019-10-28T01:34:47.735" v="269" actId="478"/>
          <ac:spMkLst>
            <pc:docMk/>
            <pc:sldMk cId="3178240272" sldId="323"/>
            <ac:spMk id="7" creationId="{DE0B19EE-ED6C-4030-B0A7-CC59AD3506D4}"/>
          </ac:spMkLst>
        </pc:spChg>
        <pc:spChg chg="add del mod">
          <ac:chgData name="Pradeep Thiyyagura" userId="f14175eebb616f01" providerId="LiveId" clId="{658FCF7E-426D-4F33-88CB-B33FE1CC0573}" dt="2019-10-28T01:33:07.422" v="251"/>
          <ac:spMkLst>
            <pc:docMk/>
            <pc:sldMk cId="3178240272" sldId="323"/>
            <ac:spMk id="8" creationId="{DA37213B-9EBB-4D31-A55E-61B954F4289B}"/>
          </ac:spMkLst>
        </pc:spChg>
        <pc:spChg chg="add del mod">
          <ac:chgData name="Pradeep Thiyyagura" userId="f14175eebb616f01" providerId="LiveId" clId="{658FCF7E-426D-4F33-88CB-B33FE1CC0573}" dt="2019-10-28T01:34:44.682" v="268"/>
          <ac:spMkLst>
            <pc:docMk/>
            <pc:sldMk cId="3178240272" sldId="323"/>
            <ac:spMk id="59" creationId="{56A7DC1C-7330-47E8-A626-DB354F3B68DA}"/>
          </ac:spMkLst>
        </pc:spChg>
        <pc:spChg chg="add del">
          <ac:chgData name="Pradeep Thiyyagura" userId="f14175eebb616f01" providerId="LiveId" clId="{658FCF7E-426D-4F33-88CB-B33FE1CC0573}" dt="2019-10-28T01:34:36.536" v="261"/>
          <ac:spMkLst>
            <pc:docMk/>
            <pc:sldMk cId="3178240272" sldId="323"/>
            <ac:spMk id="111" creationId="{32A3DD9A-6C7E-4B79-A2A0-7278782D07CC}"/>
          </ac:spMkLst>
        </pc:spChg>
        <pc:spChg chg="add mod">
          <ac:chgData name="Pradeep Thiyyagura" userId="f14175eebb616f01" providerId="LiveId" clId="{658FCF7E-426D-4F33-88CB-B33FE1CC0573}" dt="2019-10-28T01:35:14.695" v="273" actId="14100"/>
          <ac:spMkLst>
            <pc:docMk/>
            <pc:sldMk cId="3178240272" sldId="323"/>
            <ac:spMk id="112" creationId="{9F8CE973-1D57-4EC5-86E5-BC31E145316F}"/>
          </ac:spMkLst>
        </pc:spChg>
        <pc:spChg chg="add mod">
          <ac:chgData name="Pradeep Thiyyagura" userId="f14175eebb616f01" providerId="LiveId" clId="{658FCF7E-426D-4F33-88CB-B33FE1CC0573}" dt="2019-10-28T01:35:53.070" v="278" actId="1076"/>
          <ac:spMkLst>
            <pc:docMk/>
            <pc:sldMk cId="3178240272" sldId="323"/>
            <ac:spMk id="163" creationId="{711985E4-CA54-49B9-8275-833590D09780}"/>
          </ac:spMkLst>
        </pc:spChg>
        <pc:grpChg chg="add del mod">
          <ac:chgData name="Pradeep Thiyyagura" userId="f14175eebb616f01" providerId="LiveId" clId="{658FCF7E-426D-4F33-88CB-B33FE1CC0573}" dt="2019-10-28T01:33:07.422" v="251"/>
          <ac:grpSpMkLst>
            <pc:docMk/>
            <pc:sldMk cId="3178240272" sldId="323"/>
            <ac:grpSpMk id="9" creationId="{17419174-928F-44FB-811B-90BE6366E51F}"/>
          </ac:grpSpMkLst>
        </pc:grpChg>
        <pc:grpChg chg="add del mod">
          <ac:chgData name="Pradeep Thiyyagura" userId="f14175eebb616f01" providerId="LiveId" clId="{658FCF7E-426D-4F33-88CB-B33FE1CC0573}" dt="2019-10-28T01:33:07.422" v="251"/>
          <ac:grpSpMkLst>
            <pc:docMk/>
            <pc:sldMk cId="3178240272" sldId="323"/>
            <ac:grpSpMk id="22" creationId="{43866CC0-3BB8-429B-8AAA-DC095FF77AAD}"/>
          </ac:grpSpMkLst>
        </pc:grpChg>
        <pc:grpChg chg="add del mod">
          <ac:chgData name="Pradeep Thiyyagura" userId="f14175eebb616f01" providerId="LiveId" clId="{658FCF7E-426D-4F33-88CB-B33FE1CC0573}" dt="2019-10-28T01:34:44.682" v="268"/>
          <ac:grpSpMkLst>
            <pc:docMk/>
            <pc:sldMk cId="3178240272" sldId="323"/>
            <ac:grpSpMk id="60" creationId="{A2FD13F9-191C-4AA1-9498-54932238AFE9}"/>
          </ac:grpSpMkLst>
        </pc:grpChg>
        <pc:grpChg chg="add del mod">
          <ac:chgData name="Pradeep Thiyyagura" userId="f14175eebb616f01" providerId="LiveId" clId="{658FCF7E-426D-4F33-88CB-B33FE1CC0573}" dt="2019-10-28T01:34:44.682" v="268"/>
          <ac:grpSpMkLst>
            <pc:docMk/>
            <pc:sldMk cId="3178240272" sldId="323"/>
            <ac:grpSpMk id="73" creationId="{302E94C5-11DB-43AD-91AE-ACD447C4418B}"/>
          </ac:grpSpMkLst>
        </pc:grpChg>
        <pc:grpChg chg="add mod">
          <ac:chgData name="Pradeep Thiyyagura" userId="f14175eebb616f01" providerId="LiveId" clId="{658FCF7E-426D-4F33-88CB-B33FE1CC0573}" dt="2019-10-28T01:34:42.481" v="264" actId="164"/>
          <ac:grpSpMkLst>
            <pc:docMk/>
            <pc:sldMk cId="3178240272" sldId="323"/>
            <ac:grpSpMk id="110" creationId="{C968D8A1-03D2-4E57-B9E1-C3DFDB18AD77}"/>
          </ac:grpSpMkLst>
        </pc:grpChg>
        <pc:grpChg chg="add mod">
          <ac:chgData name="Pradeep Thiyyagura" userId="f14175eebb616f01" providerId="LiveId" clId="{658FCF7E-426D-4F33-88CB-B33FE1CC0573}" dt="2019-10-28T01:35:02.088" v="271" actId="1076"/>
          <ac:grpSpMkLst>
            <pc:docMk/>
            <pc:sldMk cId="3178240272" sldId="323"/>
            <ac:grpSpMk id="113" creationId="{6563B76F-6AFA-490A-9010-5663D618C3F2}"/>
          </ac:grpSpMkLst>
        </pc:grpChg>
        <pc:grpChg chg="add mod">
          <ac:chgData name="Pradeep Thiyyagura" userId="f14175eebb616f01" providerId="LiveId" clId="{658FCF7E-426D-4F33-88CB-B33FE1CC0573}" dt="2019-10-28T01:35:24.031" v="274" actId="1076"/>
          <ac:grpSpMkLst>
            <pc:docMk/>
            <pc:sldMk cId="3178240272" sldId="323"/>
            <ac:grpSpMk id="126" creationId="{2F26B3AC-C3B5-4A88-BE33-1B6ECA9606B1}"/>
          </ac:grpSpMkLst>
        </pc:grpChg>
        <pc:picChg chg="add del mod">
          <ac:chgData name="Pradeep Thiyyagura" userId="f14175eebb616f01" providerId="LiveId" clId="{658FCF7E-426D-4F33-88CB-B33FE1CC0573}" dt="2019-10-28T01:32:13.150" v="243" actId="478"/>
          <ac:picMkLst>
            <pc:docMk/>
            <pc:sldMk cId="3178240272" sldId="323"/>
            <ac:picMk id="3" creationId="{B58474C3-1446-4B02-BA23-1AC5E2E4504D}"/>
          </ac:picMkLst>
        </pc:picChg>
        <pc:picChg chg="del mod">
          <ac:chgData name="Pradeep Thiyyagura" userId="f14175eebb616f01" providerId="LiveId" clId="{658FCF7E-426D-4F33-88CB-B33FE1CC0573}" dt="2019-10-28T01:32:53.153" v="247" actId="478"/>
          <ac:picMkLst>
            <pc:docMk/>
            <pc:sldMk cId="3178240272" sldId="323"/>
            <ac:picMk id="4" creationId="{4DF6CA15-3338-4E88-95A4-72D0836B6A60}"/>
          </ac:picMkLst>
        </pc:picChg>
        <pc:picChg chg="del mod">
          <ac:chgData name="Pradeep Thiyyagura" userId="f14175eebb616f01" providerId="LiveId" clId="{658FCF7E-426D-4F33-88CB-B33FE1CC0573}" dt="2019-10-28T02:05:51.984" v="304"/>
          <ac:picMkLst>
            <pc:docMk/>
            <pc:sldMk cId="3178240272" sldId="323"/>
            <ac:picMk id="6" creationId="{69DF2C32-3EB4-4B56-B0A8-D4F0ECDE7A32}"/>
          </ac:picMkLst>
        </pc:picChg>
      </pc:sldChg>
      <pc:sldChg chg="addSp delSp modSp add delAnim modAnim modNotesTx">
        <pc:chgData name="Pradeep Thiyyagura" userId="f14175eebb616f01" providerId="LiveId" clId="{658FCF7E-426D-4F33-88CB-B33FE1CC0573}" dt="2019-10-28T03:54:08.688" v="435" actId="207"/>
        <pc:sldMkLst>
          <pc:docMk/>
          <pc:sldMk cId="862265049" sldId="324"/>
        </pc:sldMkLst>
        <pc:spChg chg="del">
          <ac:chgData name="Pradeep Thiyyagura" userId="f14175eebb616f01" providerId="LiveId" clId="{658FCF7E-426D-4F33-88CB-B33FE1CC0573}" dt="2019-10-28T02:02:45.560" v="281" actId="478"/>
          <ac:spMkLst>
            <pc:docMk/>
            <pc:sldMk cId="862265049" sldId="324"/>
            <ac:spMk id="2" creationId="{9310A10A-4BE1-48DB-99D7-8C8DE144A9C5}"/>
          </ac:spMkLst>
        </pc:spChg>
        <pc:spChg chg="del">
          <ac:chgData name="Pradeep Thiyyagura" userId="f14175eebb616f01" providerId="LiveId" clId="{658FCF7E-426D-4F33-88CB-B33FE1CC0573}" dt="2019-10-28T02:02:48.752" v="282" actId="478"/>
          <ac:spMkLst>
            <pc:docMk/>
            <pc:sldMk cId="862265049" sldId="324"/>
            <ac:spMk id="3" creationId="{D1AC56D1-30BB-494A-89D0-15B6CD3AA8BC}"/>
          </ac:spMkLst>
        </pc:spChg>
        <pc:spChg chg="add del mod">
          <ac:chgData name="Pradeep Thiyyagura" userId="f14175eebb616f01" providerId="LiveId" clId="{658FCF7E-426D-4F33-88CB-B33FE1CC0573}" dt="2019-10-28T02:08:45.194" v="312" actId="478"/>
          <ac:spMkLst>
            <pc:docMk/>
            <pc:sldMk cId="862265049" sldId="324"/>
            <ac:spMk id="7" creationId="{84FD34E5-7213-4555-9B88-A09B857662BC}"/>
          </ac:spMkLst>
        </pc:spChg>
        <pc:spChg chg="add mod">
          <ac:chgData name="Pradeep Thiyyagura" userId="f14175eebb616f01" providerId="LiveId" clId="{658FCF7E-426D-4F33-88CB-B33FE1CC0573}" dt="2019-10-28T02:21:19.648" v="420" actId="207"/>
          <ac:spMkLst>
            <pc:docMk/>
            <pc:sldMk cId="862265049" sldId="324"/>
            <ac:spMk id="8" creationId="{F1907E70-3A7F-47E9-B589-20AF42956167}"/>
          </ac:spMkLst>
        </pc:spChg>
        <pc:spChg chg="add mod">
          <ac:chgData name="Pradeep Thiyyagura" userId="f14175eebb616f01" providerId="LiveId" clId="{658FCF7E-426D-4F33-88CB-B33FE1CC0573}" dt="2019-10-28T02:21:24.408" v="421" actId="207"/>
          <ac:spMkLst>
            <pc:docMk/>
            <pc:sldMk cId="862265049" sldId="324"/>
            <ac:spMk id="9" creationId="{C69B8E8C-1657-4444-9A6E-6E11701D588A}"/>
          </ac:spMkLst>
        </pc:spChg>
        <pc:spChg chg="add mod">
          <ac:chgData name="Pradeep Thiyyagura" userId="f14175eebb616f01" providerId="LiveId" clId="{658FCF7E-426D-4F33-88CB-B33FE1CC0573}" dt="2019-10-28T02:21:29.431" v="422" actId="207"/>
          <ac:spMkLst>
            <pc:docMk/>
            <pc:sldMk cId="862265049" sldId="324"/>
            <ac:spMk id="10" creationId="{0C4ED3FB-9099-4494-8969-E1500BB0A6BA}"/>
          </ac:spMkLst>
        </pc:spChg>
        <pc:spChg chg="add del">
          <ac:chgData name="Pradeep Thiyyagura" userId="f14175eebb616f01" providerId="LiveId" clId="{658FCF7E-426D-4F33-88CB-B33FE1CC0573}" dt="2019-10-28T02:17:41.386" v="364"/>
          <ac:spMkLst>
            <pc:docMk/>
            <pc:sldMk cId="862265049" sldId="324"/>
            <ac:spMk id="11" creationId="{A3AC4689-3C0E-43EC-8196-134BF441D57C}"/>
          </ac:spMkLst>
        </pc:spChg>
        <pc:spChg chg="add mod">
          <ac:chgData name="Pradeep Thiyyagura" userId="f14175eebb616f01" providerId="LiveId" clId="{658FCF7E-426D-4F33-88CB-B33FE1CC0573}" dt="2019-10-28T02:23:55.493" v="430" actId="1076"/>
          <ac:spMkLst>
            <pc:docMk/>
            <pc:sldMk cId="862265049" sldId="324"/>
            <ac:spMk id="12" creationId="{06551A51-A010-4C6B-A711-3BB58490FE76}"/>
          </ac:spMkLst>
        </pc:spChg>
        <pc:spChg chg="add mod">
          <ac:chgData name="Pradeep Thiyyagura" userId="f14175eebb616f01" providerId="LiveId" clId="{658FCF7E-426D-4F33-88CB-B33FE1CC0573}" dt="2019-10-28T03:53:42.680" v="432" actId="207"/>
          <ac:spMkLst>
            <pc:docMk/>
            <pc:sldMk cId="862265049" sldId="324"/>
            <ac:spMk id="13" creationId="{512A4211-3EF5-493F-B7D0-750A8F34DC37}"/>
          </ac:spMkLst>
        </pc:spChg>
        <pc:spChg chg="add mod">
          <ac:chgData name="Pradeep Thiyyagura" userId="f14175eebb616f01" providerId="LiveId" clId="{658FCF7E-426D-4F33-88CB-B33FE1CC0573}" dt="2019-10-28T02:23:26.461" v="426" actId="1582"/>
          <ac:spMkLst>
            <pc:docMk/>
            <pc:sldMk cId="862265049" sldId="324"/>
            <ac:spMk id="19" creationId="{F74770C6-53A3-45BD-8511-93300E82F16C}"/>
          </ac:spMkLst>
        </pc:spChg>
        <pc:spChg chg="add mod">
          <ac:chgData name="Pradeep Thiyyagura" userId="f14175eebb616f01" providerId="LiveId" clId="{658FCF7E-426D-4F33-88CB-B33FE1CC0573}" dt="2019-10-28T02:23:38.053" v="428" actId="1076"/>
          <ac:spMkLst>
            <pc:docMk/>
            <pc:sldMk cId="862265049" sldId="324"/>
            <ac:spMk id="20" creationId="{5893109F-ACEE-46F1-8E24-B95CDD018429}"/>
          </ac:spMkLst>
        </pc:spChg>
        <pc:spChg chg="add mod">
          <ac:chgData name="Pradeep Thiyyagura" userId="f14175eebb616f01" providerId="LiveId" clId="{658FCF7E-426D-4F33-88CB-B33FE1CC0573}" dt="2019-10-28T03:54:08.688" v="435" actId="207"/>
          <ac:spMkLst>
            <pc:docMk/>
            <pc:sldMk cId="862265049" sldId="324"/>
            <ac:spMk id="21" creationId="{E348C483-8D6B-4A40-A806-936D0209E3E5}"/>
          </ac:spMkLst>
        </pc:spChg>
        <pc:picChg chg="add mod">
          <ac:chgData name="Pradeep Thiyyagura" userId="f14175eebb616f01" providerId="LiveId" clId="{658FCF7E-426D-4F33-88CB-B33FE1CC0573}" dt="2019-10-28T02:09:09.429" v="316" actId="1076"/>
          <ac:picMkLst>
            <pc:docMk/>
            <pc:sldMk cId="862265049" sldId="324"/>
            <ac:picMk id="4" creationId="{843DF604-17B0-42E6-87B1-CCD546B1A55F}"/>
          </ac:picMkLst>
        </pc:picChg>
        <pc:picChg chg="add mod">
          <ac:chgData name="Pradeep Thiyyagura" userId="f14175eebb616f01" providerId="LiveId" clId="{658FCF7E-426D-4F33-88CB-B33FE1CC0573}" dt="2019-10-28T02:15:54.946" v="319" actId="1076"/>
          <ac:picMkLst>
            <pc:docMk/>
            <pc:sldMk cId="862265049" sldId="324"/>
            <ac:picMk id="5" creationId="{D3C24C8A-4DF5-4239-A634-EC41B389F4D0}"/>
          </ac:picMkLst>
        </pc:picChg>
        <pc:picChg chg="add mod">
          <ac:chgData name="Pradeep Thiyyagura" userId="f14175eebb616f01" providerId="LiveId" clId="{658FCF7E-426D-4F33-88CB-B33FE1CC0573}" dt="2019-10-28T02:18:19.110" v="375" actId="1076"/>
          <ac:picMkLst>
            <pc:docMk/>
            <pc:sldMk cId="862265049" sldId="324"/>
            <ac:picMk id="6" creationId="{2FF8E1D3-2EB0-439A-880E-9858BA86B8D0}"/>
          </ac:picMkLst>
        </pc:picChg>
        <pc:cxnChg chg="add del mod">
          <ac:chgData name="Pradeep Thiyyagura" userId="f14175eebb616f01" providerId="LiveId" clId="{658FCF7E-426D-4F33-88CB-B33FE1CC0573}" dt="2019-10-28T02:20:35.175" v="412" actId="478"/>
          <ac:cxnSpMkLst>
            <pc:docMk/>
            <pc:sldMk cId="862265049" sldId="324"/>
            <ac:cxnSpMk id="15" creationId="{B3FD0AAB-AF1C-47D4-A7B5-2182D645D225}"/>
          </ac:cxnSpMkLst>
        </pc:cxnChg>
      </pc:sldChg>
    </pc:docChg>
  </pc:docChgLst>
  <pc:docChgLst>
    <pc:chgData name="Pradeep Thiyyagura" userId="f14175eebb616f01" providerId="Windows Live" clId="Web-{1407E760-90EE-48DB-8279-4643B655F7C3}"/>
    <pc:docChg chg="addSld delSld modSld sldOrd">
      <pc:chgData name="Pradeep Thiyyagura" userId="f14175eebb616f01" providerId="Windows Live" clId="Web-{1407E760-90EE-48DB-8279-4643B655F7C3}" dt="2019-10-27T05:07:32.838" v="223" actId="20577"/>
      <pc:docMkLst>
        <pc:docMk/>
      </pc:docMkLst>
      <pc:sldChg chg="addSp modSp modNotes">
        <pc:chgData name="Pradeep Thiyyagura" userId="f14175eebb616f01" providerId="Windows Live" clId="Web-{1407E760-90EE-48DB-8279-4643B655F7C3}" dt="2019-10-27T05:04:41.759" v="220"/>
        <pc:sldMkLst>
          <pc:docMk/>
          <pc:sldMk cId="2014063002" sldId="283"/>
        </pc:sldMkLst>
        <pc:spChg chg="mod">
          <ac:chgData name="Pradeep Thiyyagura" userId="f14175eebb616f01" providerId="Windows Live" clId="Web-{1407E760-90EE-48DB-8279-4643B655F7C3}" dt="2019-10-27T05:00:43.117" v="208" actId="20577"/>
          <ac:spMkLst>
            <pc:docMk/>
            <pc:sldMk cId="2014063002" sldId="283"/>
            <ac:spMk id="3" creationId="{E490F4B8-0F63-47A1-AAB0-B88416A14B62}"/>
          </ac:spMkLst>
        </pc:spChg>
        <pc:picChg chg="add mod">
          <ac:chgData name="Pradeep Thiyyagura" userId="f14175eebb616f01" providerId="Windows Live" clId="Web-{1407E760-90EE-48DB-8279-4643B655F7C3}" dt="2019-10-27T05:03:29.805" v="216" actId="1076"/>
          <ac:picMkLst>
            <pc:docMk/>
            <pc:sldMk cId="2014063002" sldId="283"/>
            <ac:picMk id="4" creationId="{5A8B4337-D0DE-40D4-A41E-0A9B5E710A68}"/>
          </ac:picMkLst>
        </pc:picChg>
      </pc:sldChg>
      <pc:sldChg chg="ord">
        <pc:chgData name="Pradeep Thiyyagura" userId="f14175eebb616f01" providerId="Windows Live" clId="Web-{1407E760-90EE-48DB-8279-4643B655F7C3}" dt="2019-10-27T04:36:59.293" v="6"/>
        <pc:sldMkLst>
          <pc:docMk/>
          <pc:sldMk cId="4042831863" sldId="298"/>
        </pc:sldMkLst>
      </pc:sldChg>
      <pc:sldChg chg="del">
        <pc:chgData name="Pradeep Thiyyagura" userId="f14175eebb616f01" providerId="Windows Live" clId="Web-{1407E760-90EE-48DB-8279-4643B655F7C3}" dt="2019-10-27T04:36:24.137" v="5"/>
        <pc:sldMkLst>
          <pc:docMk/>
          <pc:sldMk cId="1519289121" sldId="302"/>
        </pc:sldMkLst>
      </pc:sldChg>
      <pc:sldChg chg="ord">
        <pc:chgData name="Pradeep Thiyyagura" userId="f14175eebb616f01" providerId="Windows Live" clId="Web-{1407E760-90EE-48DB-8279-4643B655F7C3}" dt="2019-10-27T04:41:48.405" v="19"/>
        <pc:sldMkLst>
          <pc:docMk/>
          <pc:sldMk cId="2435403007" sldId="303"/>
        </pc:sldMkLst>
      </pc:sldChg>
      <pc:sldChg chg="addSp modSp">
        <pc:chgData name="Pradeep Thiyyagura" userId="f14175eebb616f01" providerId="Windows Live" clId="Web-{1407E760-90EE-48DB-8279-4643B655F7C3}" dt="2019-10-27T04:38:25.513" v="17" actId="1076"/>
        <pc:sldMkLst>
          <pc:docMk/>
          <pc:sldMk cId="1169452620" sldId="315"/>
        </pc:sldMkLst>
        <pc:spChg chg="mod">
          <ac:chgData name="Pradeep Thiyyagura" userId="f14175eebb616f01" providerId="Windows Live" clId="Web-{1407E760-90EE-48DB-8279-4643B655F7C3}" dt="2019-10-27T04:37:29.200" v="8" actId="1076"/>
          <ac:spMkLst>
            <pc:docMk/>
            <pc:sldMk cId="1169452620" sldId="315"/>
            <ac:spMk id="11" creationId="{00000000-0000-0000-0000-000000000000}"/>
          </ac:spMkLst>
        </pc:spChg>
        <pc:spChg chg="mod">
          <ac:chgData name="Pradeep Thiyyagura" userId="f14175eebb616f01" providerId="Windows Live" clId="Web-{1407E760-90EE-48DB-8279-4643B655F7C3}" dt="2019-10-27T04:37:47.075" v="12" actId="1076"/>
          <ac:spMkLst>
            <pc:docMk/>
            <pc:sldMk cId="1169452620" sldId="315"/>
            <ac:spMk id="12" creationId="{00000000-0000-0000-0000-000000000000}"/>
          </ac:spMkLst>
        </pc:spChg>
        <pc:spChg chg="mod">
          <ac:chgData name="Pradeep Thiyyagura" userId="f14175eebb616f01" providerId="Windows Live" clId="Web-{1407E760-90EE-48DB-8279-4643B655F7C3}" dt="2019-10-27T04:38:03.341" v="15" actId="1076"/>
          <ac:spMkLst>
            <pc:docMk/>
            <pc:sldMk cId="1169452620" sldId="315"/>
            <ac:spMk id="13" creationId="{00000000-0000-0000-0000-000000000000}"/>
          </ac:spMkLst>
        </pc:spChg>
        <pc:spChg chg="mod">
          <ac:chgData name="Pradeep Thiyyagura" userId="f14175eebb616f01" providerId="Windows Live" clId="Web-{1407E760-90EE-48DB-8279-4643B655F7C3}" dt="2019-10-27T04:37:59.278" v="14" actId="1076"/>
          <ac:spMkLst>
            <pc:docMk/>
            <pc:sldMk cId="1169452620" sldId="315"/>
            <ac:spMk id="14" creationId="{00000000-0000-0000-0000-000000000000}"/>
          </ac:spMkLst>
        </pc:spChg>
        <pc:picChg chg="add mod">
          <ac:chgData name="Pradeep Thiyyagura" userId="f14175eebb616f01" providerId="Windows Live" clId="Web-{1407E760-90EE-48DB-8279-4643B655F7C3}" dt="2019-10-27T04:38:25.513" v="17" actId="1076"/>
          <ac:picMkLst>
            <pc:docMk/>
            <pc:sldMk cId="1169452620" sldId="315"/>
            <ac:picMk id="4" creationId="{11907F23-3517-4590-8E31-D827140C656A}"/>
          </ac:picMkLst>
        </pc:picChg>
        <pc:picChg chg="mod">
          <ac:chgData name="Pradeep Thiyyagura" userId="f14175eebb616f01" providerId="Windows Live" clId="Web-{1407E760-90EE-48DB-8279-4643B655F7C3}" dt="2019-10-27T04:37:49.591" v="13" actId="1076"/>
          <ac:picMkLst>
            <pc:docMk/>
            <pc:sldMk cId="1169452620" sldId="315"/>
            <ac:picMk id="10" creationId="{00000000-0000-0000-0000-000000000000}"/>
          </ac:picMkLst>
        </pc:picChg>
      </pc:sldChg>
      <pc:sldChg chg="addSp delSp modSp new mod setBg">
        <pc:chgData name="Pradeep Thiyyagura" userId="f14175eebb616f01" providerId="Windows Live" clId="Web-{1407E760-90EE-48DB-8279-4643B655F7C3}" dt="2019-10-27T04:35:00.949" v="4"/>
        <pc:sldMkLst>
          <pc:docMk/>
          <pc:sldMk cId="1342794655" sldId="317"/>
        </pc:sldMkLst>
        <pc:spChg chg="add del">
          <ac:chgData name="Pradeep Thiyyagura" userId="f14175eebb616f01" providerId="Windows Live" clId="Web-{1407E760-90EE-48DB-8279-4643B655F7C3}" dt="2019-10-27T04:35:00.949" v="3"/>
          <ac:spMkLst>
            <pc:docMk/>
            <pc:sldMk cId="1342794655" sldId="317"/>
            <ac:spMk id="7" creationId="{32BC26D8-82FB-445E-AA49-62A77D7C1EE0}"/>
          </ac:spMkLst>
        </pc:spChg>
        <pc:spChg chg="add del">
          <ac:chgData name="Pradeep Thiyyagura" userId="f14175eebb616f01" providerId="Windows Live" clId="Web-{1407E760-90EE-48DB-8279-4643B655F7C3}" dt="2019-10-27T04:35:00.949" v="3"/>
          <ac:spMkLst>
            <pc:docMk/>
            <pc:sldMk cId="1342794655" sldId="317"/>
            <ac:spMk id="9" creationId="{CB44330D-EA18-4254-AA95-EB49948539B8}"/>
          </ac:spMkLst>
        </pc:spChg>
        <pc:picChg chg="add mod">
          <ac:chgData name="Pradeep Thiyyagura" userId="f14175eebb616f01" providerId="Windows Live" clId="Web-{1407E760-90EE-48DB-8279-4643B655F7C3}" dt="2019-10-27T04:35:00.949" v="4"/>
          <ac:picMkLst>
            <pc:docMk/>
            <pc:sldMk cId="1342794655" sldId="317"/>
            <ac:picMk id="2" creationId="{83B27E49-025A-444C-B4F7-22453D8D316E}"/>
          </ac:picMkLst>
        </pc:picChg>
      </pc:sldChg>
      <pc:sldChg chg="modSp new">
        <pc:chgData name="Pradeep Thiyyagura" userId="f14175eebb616f01" providerId="Windows Live" clId="Web-{1407E760-90EE-48DB-8279-4643B655F7C3}" dt="2019-10-27T05:07:32.838" v="222" actId="20577"/>
        <pc:sldMkLst>
          <pc:docMk/>
          <pc:sldMk cId="1044815258" sldId="318"/>
        </pc:sldMkLst>
        <pc:spChg chg="mod">
          <ac:chgData name="Pradeep Thiyyagura" userId="f14175eebb616f01" providerId="Windows Live" clId="Web-{1407E760-90EE-48DB-8279-4643B655F7C3}" dt="2019-10-27T05:07:32.838" v="222" actId="20577"/>
          <ac:spMkLst>
            <pc:docMk/>
            <pc:sldMk cId="1044815258" sldId="318"/>
            <ac:spMk id="2" creationId="{98B83B4E-7ADC-44DD-AF18-F400A64C1E72}"/>
          </ac:spMkLst>
        </pc:spChg>
      </pc:sldChg>
    </pc:docChg>
  </pc:docChgLst>
  <pc:docChgLst>
    <pc:chgData name="Pradeep Thiyyagura" userId="f14175eebb616f01" providerId="Windows Live" clId="Web-{FBD168B4-1D79-432D-A694-67BF6B3B9ADC}"/>
    <pc:docChg chg="addSld modSld sldOrd">
      <pc:chgData name="Pradeep Thiyyagura" userId="f14175eebb616f01" providerId="Windows Live" clId="Web-{FBD168B4-1D79-432D-A694-67BF6B3B9ADC}" dt="2019-10-26T18:53:34.654" v="2868"/>
      <pc:docMkLst>
        <pc:docMk/>
      </pc:docMkLst>
      <pc:sldChg chg="addSp delSp modSp mod setBg">
        <pc:chgData name="Pradeep Thiyyagura" userId="f14175eebb616f01" providerId="Windows Live" clId="Web-{FBD168B4-1D79-432D-A694-67BF6B3B9ADC}" dt="2019-10-26T17:27:41.661" v="2864" actId="20577"/>
        <pc:sldMkLst>
          <pc:docMk/>
          <pc:sldMk cId="3942694437" sldId="257"/>
        </pc:sldMkLst>
        <pc:spChg chg="mod">
          <ac:chgData name="Pradeep Thiyyagura" userId="f14175eebb616f01" providerId="Windows Live" clId="Web-{FBD168B4-1D79-432D-A694-67BF6B3B9ADC}" dt="2019-10-26T17:27:01.989" v="2857"/>
          <ac:spMkLst>
            <pc:docMk/>
            <pc:sldMk cId="3942694437" sldId="257"/>
            <ac:spMk id="2" creationId="{69890887-C690-40CD-B56F-CA9D01501AE4}"/>
          </ac:spMkLst>
        </pc:spChg>
        <pc:spChg chg="add del mod">
          <ac:chgData name="Pradeep Thiyyagura" userId="f14175eebb616f01" providerId="Windows Live" clId="Web-{FBD168B4-1D79-432D-A694-67BF6B3B9ADC}" dt="2019-10-26T15:11:15.005" v="1049"/>
          <ac:spMkLst>
            <pc:docMk/>
            <pc:sldMk cId="3942694437" sldId="257"/>
            <ac:spMk id="3" creationId="{254AF79B-50E4-436C-858C-D27691B008CE}"/>
          </ac:spMkLst>
        </pc:spChg>
        <pc:spChg chg="add del">
          <ac:chgData name="Pradeep Thiyyagura" userId="f14175eebb616f01" providerId="Windows Live" clId="Web-{FBD168B4-1D79-432D-A694-67BF6B3B9ADC}" dt="2019-10-26T15:31:13.480" v="2052"/>
          <ac:spMkLst>
            <pc:docMk/>
            <pc:sldMk cId="3942694437" sldId="257"/>
            <ac:spMk id="6" creationId="{46C2E80F-49A6-4372-B103-219D417A55ED}"/>
          </ac:spMkLst>
        </pc:spChg>
        <pc:spChg chg="add">
          <ac:chgData name="Pradeep Thiyyagura" userId="f14175eebb616f01" providerId="Windows Live" clId="Web-{FBD168B4-1D79-432D-A694-67BF6B3B9ADC}" dt="2019-10-26T17:27:01.989" v="2857"/>
          <ac:spMkLst>
            <pc:docMk/>
            <pc:sldMk cId="3942694437" sldId="257"/>
            <ac:spMk id="9" creationId="{A5711A0E-A428-4ED1-96CB-33D69FD842E4}"/>
          </ac:spMkLst>
        </pc:spChg>
        <pc:spChg chg="add del">
          <ac:chgData name="Pradeep Thiyyagura" userId="f14175eebb616f01" providerId="Windows Live" clId="Web-{FBD168B4-1D79-432D-A694-67BF6B3B9ADC}" dt="2019-10-26T15:11:14.927" v="1048"/>
          <ac:spMkLst>
            <pc:docMk/>
            <pc:sldMk cId="3942694437" sldId="257"/>
            <ac:spMk id="10" creationId="{46C2E80F-49A6-4372-B103-219D417A55ED}"/>
          </ac:spMkLst>
        </pc:spChg>
        <pc:spChg chg="add del">
          <ac:chgData name="Pradeep Thiyyagura" userId="f14175eebb616f01" providerId="Windows Live" clId="Web-{FBD168B4-1D79-432D-A694-67BF6B3B9ADC}" dt="2019-10-26T15:31:13.417" v="2051"/>
          <ac:spMkLst>
            <pc:docMk/>
            <pc:sldMk cId="3942694437" sldId="257"/>
            <ac:spMk id="12" creationId="{BE95D989-81FA-4BAD-9AD5-E46CEDA91B36}"/>
          </ac:spMkLst>
        </pc:spChg>
        <pc:spChg chg="add del">
          <ac:chgData name="Pradeep Thiyyagura" userId="f14175eebb616f01" providerId="Windows Live" clId="Web-{FBD168B4-1D79-432D-A694-67BF6B3B9ADC}" dt="2019-10-26T15:31:13.417" v="2051"/>
          <ac:spMkLst>
            <pc:docMk/>
            <pc:sldMk cId="3942694437" sldId="257"/>
            <ac:spMk id="14" creationId="{156189E5-8A3E-4CFD-B71B-CCD0F8495E56}"/>
          </ac:spMkLst>
        </pc:spChg>
        <pc:graphicFrameChg chg="add del">
          <ac:chgData name="Pradeep Thiyyagura" userId="f14175eebb616f01" providerId="Windows Live" clId="Web-{FBD168B4-1D79-432D-A694-67BF6B3B9ADC}" dt="2019-10-26T15:11:14.927" v="1048"/>
          <ac:graphicFrameMkLst>
            <pc:docMk/>
            <pc:sldMk cId="3942694437" sldId="257"/>
            <ac:graphicFrameMk id="5" creationId="{5AE07354-56BC-487B-BBEA-25A0BED3D93A}"/>
          </ac:graphicFrameMkLst>
        </pc:graphicFrameChg>
        <pc:graphicFrameChg chg="add mod modGraphic">
          <ac:chgData name="Pradeep Thiyyagura" userId="f14175eebb616f01" providerId="Windows Live" clId="Web-{FBD168B4-1D79-432D-A694-67BF6B3B9ADC}" dt="2019-10-26T17:27:41.661" v="2864" actId="20577"/>
          <ac:graphicFrameMkLst>
            <pc:docMk/>
            <pc:sldMk cId="3942694437" sldId="257"/>
            <ac:graphicFrameMk id="7" creationId="{7640D3DD-1A12-429A-A449-A460AE7BEA87}"/>
          </ac:graphicFrameMkLst>
        </pc:graphicFrameChg>
      </pc:sldChg>
      <pc:sldChg chg="addSp delSp modSp new mod setBg modClrScheme chgLayout">
        <pc:chgData name="Pradeep Thiyyagura" userId="f14175eebb616f01" providerId="Windows Live" clId="Web-{FBD168B4-1D79-432D-A694-67BF6B3B9ADC}" dt="2019-10-26T17:28:23.053" v="2865"/>
        <pc:sldMkLst>
          <pc:docMk/>
          <pc:sldMk cId="941435518" sldId="286"/>
        </pc:sldMkLst>
        <pc:spChg chg="mod ord">
          <ac:chgData name="Pradeep Thiyyagura" userId="f14175eebb616f01" providerId="Windows Live" clId="Web-{FBD168B4-1D79-432D-A694-67BF6B3B9ADC}" dt="2019-10-26T17:28:23.053" v="2865"/>
          <ac:spMkLst>
            <pc:docMk/>
            <pc:sldMk cId="941435518" sldId="286"/>
            <ac:spMk id="2" creationId="{23D93A56-7AA4-48CD-973F-0752090EA40E}"/>
          </ac:spMkLst>
        </pc:spChg>
        <pc:spChg chg="add del mod ord">
          <ac:chgData name="Pradeep Thiyyagura" userId="f14175eebb616f01" providerId="Windows Live" clId="Web-{FBD168B4-1D79-432D-A694-67BF6B3B9ADC}" dt="2019-10-26T15:17:23.002" v="1546"/>
          <ac:spMkLst>
            <pc:docMk/>
            <pc:sldMk cId="941435518" sldId="286"/>
            <ac:spMk id="3" creationId="{1EB8F9E7-4705-4B95-AD0B-7A2FE54F02AD}"/>
          </ac:spMkLst>
        </pc:spChg>
        <pc:spChg chg="add del">
          <ac:chgData name="Pradeep Thiyyagura" userId="f14175eebb616f01" providerId="Windows Live" clId="Web-{FBD168B4-1D79-432D-A694-67BF6B3B9ADC}" dt="2019-10-26T15:25:24.545" v="2030"/>
          <ac:spMkLst>
            <pc:docMk/>
            <pc:sldMk cId="941435518" sldId="286"/>
            <ac:spMk id="10" creationId="{46C2E80F-49A6-4372-B103-219D417A55ED}"/>
          </ac:spMkLst>
        </pc:spChg>
        <pc:spChg chg="add del">
          <ac:chgData name="Pradeep Thiyyagura" userId="f14175eebb616f01" providerId="Windows Live" clId="Web-{FBD168B4-1D79-432D-A694-67BF6B3B9ADC}" dt="2019-10-26T17:28:23.053" v="2865"/>
          <ac:spMkLst>
            <pc:docMk/>
            <pc:sldMk cId="941435518" sldId="286"/>
            <ac:spMk id="15" creationId="{BE95D989-81FA-4BAD-9AD5-E46CEDA91B36}"/>
          </ac:spMkLst>
        </pc:spChg>
        <pc:spChg chg="add del">
          <ac:chgData name="Pradeep Thiyyagura" userId="f14175eebb616f01" providerId="Windows Live" clId="Web-{FBD168B4-1D79-432D-A694-67BF6B3B9ADC}" dt="2019-10-26T17:28:23.053" v="2865"/>
          <ac:spMkLst>
            <pc:docMk/>
            <pc:sldMk cId="941435518" sldId="286"/>
            <ac:spMk id="17" creationId="{156189E5-8A3E-4CFD-B71B-CCD0F8495E56}"/>
          </ac:spMkLst>
        </pc:spChg>
        <pc:graphicFrameChg chg="add mod modGraphic">
          <ac:chgData name="Pradeep Thiyyagura" userId="f14175eebb616f01" providerId="Windows Live" clId="Web-{FBD168B4-1D79-432D-A694-67BF6B3B9ADC}" dt="2019-10-26T17:28:23.053" v="2865"/>
          <ac:graphicFrameMkLst>
            <pc:docMk/>
            <pc:sldMk cId="941435518" sldId="286"/>
            <ac:graphicFrameMk id="5" creationId="{BC4CADA7-2491-410D-BF47-4AC52EF6AFD7}"/>
          </ac:graphicFrameMkLst>
        </pc:graphicFrameChg>
      </pc:sldChg>
      <pc:sldChg chg="addSp delSp modSp new mod ord setBg">
        <pc:chgData name="Pradeep Thiyyagura" userId="f14175eebb616f01" providerId="Windows Live" clId="Web-{FBD168B4-1D79-432D-A694-67BF6B3B9ADC}" dt="2019-10-26T17:29:32.804" v="2866"/>
        <pc:sldMkLst>
          <pc:docMk/>
          <pc:sldMk cId="900685711" sldId="287"/>
        </pc:sldMkLst>
        <pc:spChg chg="mod">
          <ac:chgData name="Pradeep Thiyyagura" userId="f14175eebb616f01" providerId="Windows Live" clId="Web-{FBD168B4-1D79-432D-A694-67BF6B3B9ADC}" dt="2019-10-26T17:29:32.804" v="2866"/>
          <ac:spMkLst>
            <pc:docMk/>
            <pc:sldMk cId="900685711" sldId="287"/>
            <ac:spMk id="2" creationId="{5D561101-E9B6-47CD-9F9A-FA307D67EE49}"/>
          </ac:spMkLst>
        </pc:spChg>
        <pc:spChg chg="add del mod">
          <ac:chgData name="Pradeep Thiyyagura" userId="f14175eebb616f01" providerId="Windows Live" clId="Web-{FBD168B4-1D79-432D-A694-67BF6B3B9ADC}" dt="2019-10-26T15:23:06.499" v="2016"/>
          <ac:spMkLst>
            <pc:docMk/>
            <pc:sldMk cId="900685711" sldId="287"/>
            <ac:spMk id="3" creationId="{B2523C56-D2ED-4617-990E-9B6B42410432}"/>
          </ac:spMkLst>
        </pc:spChg>
        <pc:spChg chg="add del">
          <ac:chgData name="Pradeep Thiyyagura" userId="f14175eebb616f01" providerId="Windows Live" clId="Web-{FBD168B4-1D79-432D-A694-67BF6B3B9ADC}" dt="2019-10-26T15:28:49.997" v="2049"/>
          <ac:spMkLst>
            <pc:docMk/>
            <pc:sldMk cId="900685711" sldId="287"/>
            <ac:spMk id="6" creationId="{08E89D5E-1885-4160-AC77-CC471DD1D0DB}"/>
          </ac:spMkLst>
        </pc:spChg>
        <pc:spChg chg="add del">
          <ac:chgData name="Pradeep Thiyyagura" userId="f14175eebb616f01" providerId="Windows Live" clId="Web-{FBD168B4-1D79-432D-A694-67BF6B3B9ADC}" dt="2019-10-26T15:23:06.452" v="2015"/>
          <ac:spMkLst>
            <pc:docMk/>
            <pc:sldMk cId="900685711" sldId="287"/>
            <ac:spMk id="10" creationId="{46C2E80F-49A6-4372-B103-219D417A55ED}"/>
          </ac:spMkLst>
        </pc:spChg>
        <pc:spChg chg="add del">
          <ac:chgData name="Pradeep Thiyyagura" userId="f14175eebb616f01" providerId="Windows Live" clId="Web-{FBD168B4-1D79-432D-A694-67BF6B3B9ADC}" dt="2019-10-26T17:29:32.804" v="2866"/>
          <ac:spMkLst>
            <pc:docMk/>
            <pc:sldMk cId="900685711" sldId="287"/>
            <ac:spMk id="17" creationId="{46C2E80F-49A6-4372-B103-219D417A55ED}"/>
          </ac:spMkLst>
        </pc:spChg>
        <pc:graphicFrameChg chg="add del">
          <ac:chgData name="Pradeep Thiyyagura" userId="f14175eebb616f01" providerId="Windows Live" clId="Web-{FBD168B4-1D79-432D-A694-67BF6B3B9ADC}" dt="2019-10-26T15:23:06.452" v="2015"/>
          <ac:graphicFrameMkLst>
            <pc:docMk/>
            <pc:sldMk cId="900685711" sldId="287"/>
            <ac:graphicFrameMk id="5" creationId="{615EEC49-30EA-4313-8E31-4A747E4A721C}"/>
          </ac:graphicFrameMkLst>
        </pc:graphicFrameChg>
        <pc:graphicFrameChg chg="add mod modGraphic">
          <ac:chgData name="Pradeep Thiyyagura" userId="f14175eebb616f01" providerId="Windows Live" clId="Web-{FBD168B4-1D79-432D-A694-67BF6B3B9ADC}" dt="2019-10-26T17:29:32.804" v="2866"/>
          <ac:graphicFrameMkLst>
            <pc:docMk/>
            <pc:sldMk cId="900685711" sldId="287"/>
            <ac:graphicFrameMk id="7" creationId="{BFA630ED-A6AB-479D-8108-427DF5550494}"/>
          </ac:graphicFrameMkLst>
        </pc:graphicFrameChg>
        <pc:cxnChg chg="add del">
          <ac:chgData name="Pradeep Thiyyagura" userId="f14175eebb616f01" providerId="Windows Live" clId="Web-{FBD168B4-1D79-432D-A694-67BF6B3B9ADC}" dt="2019-10-26T15:28:49.997" v="2049"/>
          <ac:cxnSpMkLst>
            <pc:docMk/>
            <pc:sldMk cId="900685711" sldId="287"/>
            <ac:cxnSpMk id="12" creationId="{550D2BD1-98F9-412D-905B-3A843EF4078B}"/>
          </ac:cxnSpMkLst>
        </pc:cxnChg>
      </pc:sldChg>
      <pc:sldChg chg="modSp new modNotes">
        <pc:chgData name="Pradeep Thiyyagura" userId="f14175eebb616f01" providerId="Windows Live" clId="Web-{FBD168B4-1D79-432D-A694-67BF6B3B9ADC}" dt="2019-10-26T16:01:54.089" v="2526" actId="20577"/>
        <pc:sldMkLst>
          <pc:docMk/>
          <pc:sldMk cId="1514931439" sldId="288"/>
        </pc:sldMkLst>
        <pc:spChg chg="mod">
          <ac:chgData name="Pradeep Thiyyagura" userId="f14175eebb616f01" providerId="Windows Live" clId="Web-{FBD168B4-1D79-432D-A694-67BF6B3B9ADC}" dt="2019-10-26T15:47:08.612" v="2129" actId="20577"/>
          <ac:spMkLst>
            <pc:docMk/>
            <pc:sldMk cId="1514931439" sldId="288"/>
            <ac:spMk id="2" creationId="{13DAE5F7-922E-44F2-8CFD-87A4421207ED}"/>
          </ac:spMkLst>
        </pc:spChg>
        <pc:spChg chg="mod">
          <ac:chgData name="Pradeep Thiyyagura" userId="f14175eebb616f01" providerId="Windows Live" clId="Web-{FBD168B4-1D79-432D-A694-67BF6B3B9ADC}" dt="2019-10-26T16:01:54.089" v="2526" actId="20577"/>
          <ac:spMkLst>
            <pc:docMk/>
            <pc:sldMk cId="1514931439" sldId="288"/>
            <ac:spMk id="3" creationId="{106E42D8-6B2F-4EA9-97A9-FD75E419BC2F}"/>
          </ac:spMkLst>
        </pc:spChg>
      </pc:sldChg>
      <pc:sldChg chg="addSp delSp modSp new">
        <pc:chgData name="Pradeep Thiyyagura" userId="f14175eebb616f01" providerId="Windows Live" clId="Web-{FBD168B4-1D79-432D-A694-67BF6B3B9ADC}" dt="2019-10-26T18:53:34.654" v="2868"/>
        <pc:sldMkLst>
          <pc:docMk/>
          <pc:sldMk cId="2161943388" sldId="289"/>
        </pc:sldMkLst>
        <pc:spChg chg="mod">
          <ac:chgData name="Pradeep Thiyyagura" userId="f14175eebb616f01" providerId="Windows Live" clId="Web-{FBD168B4-1D79-432D-A694-67BF6B3B9ADC}" dt="2019-10-26T16:09:10.069" v="2540" actId="20577"/>
          <ac:spMkLst>
            <pc:docMk/>
            <pc:sldMk cId="2161943388" sldId="289"/>
            <ac:spMk id="2" creationId="{09C708D4-31B2-451F-ADC6-A6A3CBEC7A1B}"/>
          </ac:spMkLst>
        </pc:spChg>
        <pc:spChg chg="mod">
          <ac:chgData name="Pradeep Thiyyagura" userId="f14175eebb616f01" providerId="Windows Live" clId="Web-{FBD168B4-1D79-432D-A694-67BF6B3B9ADC}" dt="2019-10-26T16:10:54.678" v="2850" actId="20577"/>
          <ac:spMkLst>
            <pc:docMk/>
            <pc:sldMk cId="2161943388" sldId="289"/>
            <ac:spMk id="3" creationId="{A6ABFE0A-4206-4D56-85FD-FC4257DB73DE}"/>
          </ac:spMkLst>
        </pc:spChg>
        <pc:picChg chg="add del mod">
          <ac:chgData name="Pradeep Thiyyagura" userId="f14175eebb616f01" providerId="Windows Live" clId="Web-{FBD168B4-1D79-432D-A694-67BF6B3B9ADC}" dt="2019-10-26T18:53:34.654" v="2868"/>
          <ac:picMkLst>
            <pc:docMk/>
            <pc:sldMk cId="2161943388" sldId="289"/>
            <ac:picMk id="4" creationId="{6FA3055C-5373-47EE-864F-EA4BC6CE8B83}"/>
          </ac:picMkLst>
        </pc:picChg>
      </pc:sldChg>
    </pc:docChg>
  </pc:docChgLst>
  <pc:docChgLst>
    <pc:chgData name="Pradeep Thiyyagura" userId="f14175eebb616f01" providerId="Windows Live" clId="Web-{938AA2C6-35E9-4E73-A35D-619B610DCAC7}"/>
    <pc:docChg chg="addSld delSld modSld sldOrd">
      <pc:chgData name="Pradeep Thiyyagura" userId="f14175eebb616f01" providerId="Windows Live" clId="Web-{938AA2C6-35E9-4E73-A35D-619B610DCAC7}" dt="2019-10-28T01:22:33.603" v="569" actId="1076"/>
      <pc:docMkLst>
        <pc:docMk/>
      </pc:docMkLst>
      <pc:sldChg chg="modSp">
        <pc:chgData name="Pradeep Thiyyagura" userId="f14175eebb616f01" providerId="Windows Live" clId="Web-{938AA2C6-35E9-4E73-A35D-619B610DCAC7}" dt="2019-10-27T17:58:29.813" v="363" actId="20577"/>
        <pc:sldMkLst>
          <pc:docMk/>
          <pc:sldMk cId="3942694437" sldId="257"/>
        </pc:sldMkLst>
        <pc:graphicFrameChg chg="modGraphic">
          <ac:chgData name="Pradeep Thiyyagura" userId="f14175eebb616f01" providerId="Windows Live" clId="Web-{938AA2C6-35E9-4E73-A35D-619B610DCAC7}" dt="2019-10-27T17:58:29.813" v="363" actId="20577"/>
          <ac:graphicFrameMkLst>
            <pc:docMk/>
            <pc:sldMk cId="3942694437" sldId="257"/>
            <ac:graphicFrameMk id="7" creationId="{7640D3DD-1A12-429A-A449-A460AE7BEA87}"/>
          </ac:graphicFrameMkLst>
        </pc:graphicFrameChg>
      </pc:sldChg>
      <pc:sldChg chg="ord">
        <pc:chgData name="Pradeep Thiyyagura" userId="f14175eebb616f01" providerId="Windows Live" clId="Web-{938AA2C6-35E9-4E73-A35D-619B610DCAC7}" dt="2019-10-27T17:26:37.107" v="208"/>
        <pc:sldMkLst>
          <pc:docMk/>
          <pc:sldMk cId="763205126" sldId="278"/>
        </pc:sldMkLst>
      </pc:sldChg>
      <pc:sldChg chg="modSp">
        <pc:chgData name="Pradeep Thiyyagura" userId="f14175eebb616f01" providerId="Windows Live" clId="Web-{938AA2C6-35E9-4E73-A35D-619B610DCAC7}" dt="2019-10-27T18:04:18.695" v="364" actId="1076"/>
        <pc:sldMkLst>
          <pc:docMk/>
          <pc:sldMk cId="1063659871" sldId="279"/>
        </pc:sldMkLst>
        <pc:picChg chg="mod">
          <ac:chgData name="Pradeep Thiyyagura" userId="f14175eebb616f01" providerId="Windows Live" clId="Web-{938AA2C6-35E9-4E73-A35D-619B610DCAC7}" dt="2019-10-27T18:04:18.695" v="364" actId="1076"/>
          <ac:picMkLst>
            <pc:docMk/>
            <pc:sldMk cId="1063659871" sldId="279"/>
            <ac:picMk id="3" creationId="{5AF989C5-5163-41EA-9D48-F7C539FFA09A}"/>
          </ac:picMkLst>
        </pc:picChg>
      </pc:sldChg>
      <pc:sldChg chg="addSp modSp mod setBg">
        <pc:chgData name="Pradeep Thiyyagura" userId="f14175eebb616f01" providerId="Windows Live" clId="Web-{938AA2C6-35E9-4E73-A35D-619B610DCAC7}" dt="2019-10-27T17:48:01.464" v="265" actId="20577"/>
        <pc:sldMkLst>
          <pc:docMk/>
          <pc:sldMk cId="2014063002" sldId="283"/>
        </pc:sldMkLst>
        <pc:spChg chg="mod">
          <ac:chgData name="Pradeep Thiyyagura" userId="f14175eebb616f01" providerId="Windows Live" clId="Web-{938AA2C6-35E9-4E73-A35D-619B610DCAC7}" dt="2019-10-27T17:47:54.355" v="264"/>
          <ac:spMkLst>
            <pc:docMk/>
            <pc:sldMk cId="2014063002" sldId="283"/>
            <ac:spMk id="2" creationId="{300EAD11-0734-491D-B41E-9D99D4796CE4}"/>
          </ac:spMkLst>
        </pc:spChg>
        <pc:spChg chg="mod ord">
          <ac:chgData name="Pradeep Thiyyagura" userId="f14175eebb616f01" providerId="Windows Live" clId="Web-{938AA2C6-35E9-4E73-A35D-619B610DCAC7}" dt="2019-10-27T17:48:01.464" v="265" actId="20577"/>
          <ac:spMkLst>
            <pc:docMk/>
            <pc:sldMk cId="2014063002" sldId="283"/>
            <ac:spMk id="3" creationId="{E490F4B8-0F63-47A1-AAB0-B88416A14B62}"/>
          </ac:spMkLst>
        </pc:spChg>
        <pc:spChg chg="add">
          <ac:chgData name="Pradeep Thiyyagura" userId="f14175eebb616f01" providerId="Windows Live" clId="Web-{938AA2C6-35E9-4E73-A35D-619B610DCAC7}" dt="2019-10-27T17:47:54.355" v="264"/>
          <ac:spMkLst>
            <pc:docMk/>
            <pc:sldMk cId="2014063002" sldId="283"/>
            <ac:spMk id="9" creationId="{C607803A-4E99-444E-94F7-8785CDDF5849}"/>
          </ac:spMkLst>
        </pc:spChg>
        <pc:spChg chg="add">
          <ac:chgData name="Pradeep Thiyyagura" userId="f14175eebb616f01" providerId="Windows Live" clId="Web-{938AA2C6-35E9-4E73-A35D-619B610DCAC7}" dt="2019-10-27T17:47:54.355" v="264"/>
          <ac:spMkLst>
            <pc:docMk/>
            <pc:sldMk cId="2014063002" sldId="283"/>
            <ac:spMk id="11" creationId="{2989BE6A-C309-418E-8ADD-1616A980570D}"/>
          </ac:spMkLst>
        </pc:spChg>
        <pc:picChg chg="mod">
          <ac:chgData name="Pradeep Thiyyagura" userId="f14175eebb616f01" providerId="Windows Live" clId="Web-{938AA2C6-35E9-4E73-A35D-619B610DCAC7}" dt="2019-10-27T17:47:54.355" v="264"/>
          <ac:picMkLst>
            <pc:docMk/>
            <pc:sldMk cId="2014063002" sldId="283"/>
            <ac:picMk id="4" creationId="{5A8B4337-D0DE-40D4-A41E-0A9B5E710A68}"/>
          </ac:picMkLst>
        </pc:picChg>
      </pc:sldChg>
      <pc:sldChg chg="del">
        <pc:chgData name="Pradeep Thiyyagura" userId="f14175eebb616f01" providerId="Windows Live" clId="Web-{938AA2C6-35E9-4E73-A35D-619B610DCAC7}" dt="2019-10-27T17:14:41.252" v="145"/>
        <pc:sldMkLst>
          <pc:docMk/>
          <pc:sldMk cId="1616238101" sldId="284"/>
        </pc:sldMkLst>
      </pc:sldChg>
      <pc:sldChg chg="ord">
        <pc:chgData name="Pradeep Thiyyagura" userId="f14175eebb616f01" providerId="Windows Live" clId="Web-{938AA2C6-35E9-4E73-A35D-619B610DCAC7}" dt="2019-10-27T17:26:40.497" v="209"/>
        <pc:sldMkLst>
          <pc:docMk/>
          <pc:sldMk cId="2475040638" sldId="285"/>
        </pc:sldMkLst>
      </pc:sldChg>
      <pc:sldChg chg="modSp ord">
        <pc:chgData name="Pradeep Thiyyagura" userId="f14175eebb616f01" providerId="Windows Live" clId="Web-{938AA2C6-35E9-4E73-A35D-619B610DCAC7}" dt="2019-10-27T17:26:46.263" v="210"/>
        <pc:sldMkLst>
          <pc:docMk/>
          <pc:sldMk cId="900685711" sldId="287"/>
        </pc:sldMkLst>
        <pc:spChg chg="mod">
          <ac:chgData name="Pradeep Thiyyagura" userId="f14175eebb616f01" providerId="Windows Live" clId="Web-{938AA2C6-35E9-4E73-A35D-619B610DCAC7}" dt="2019-10-27T17:19:27.114" v="179"/>
          <ac:spMkLst>
            <pc:docMk/>
            <pc:sldMk cId="900685711" sldId="287"/>
            <ac:spMk id="2" creationId="{5D561101-E9B6-47CD-9F9A-FA307D67EE49}"/>
          </ac:spMkLst>
        </pc:spChg>
        <pc:graphicFrameChg chg="mod modGraphic">
          <ac:chgData name="Pradeep Thiyyagura" userId="f14175eebb616f01" providerId="Windows Live" clId="Web-{938AA2C6-35E9-4E73-A35D-619B610DCAC7}" dt="2019-10-27T17:19:27.114" v="179"/>
          <ac:graphicFrameMkLst>
            <pc:docMk/>
            <pc:sldMk cId="900685711" sldId="287"/>
            <ac:graphicFrameMk id="7" creationId="{BFA630ED-A6AB-479D-8108-427DF5550494}"/>
          </ac:graphicFrameMkLst>
        </pc:graphicFrameChg>
      </pc:sldChg>
      <pc:sldChg chg="del">
        <pc:chgData name="Pradeep Thiyyagura" userId="f14175eebb616f01" providerId="Windows Live" clId="Web-{938AA2C6-35E9-4E73-A35D-619B610DCAC7}" dt="2019-10-27T17:29:49.111" v="221"/>
        <pc:sldMkLst>
          <pc:docMk/>
          <pc:sldMk cId="1382389756" sldId="290"/>
        </pc:sldMkLst>
      </pc:sldChg>
      <pc:sldChg chg="del">
        <pc:chgData name="Pradeep Thiyyagura" userId="f14175eebb616f01" providerId="Windows Live" clId="Web-{938AA2C6-35E9-4E73-A35D-619B610DCAC7}" dt="2019-10-27T17:29:49.111" v="220"/>
        <pc:sldMkLst>
          <pc:docMk/>
          <pc:sldMk cId="452157819" sldId="291"/>
        </pc:sldMkLst>
      </pc:sldChg>
      <pc:sldChg chg="del">
        <pc:chgData name="Pradeep Thiyyagura" userId="f14175eebb616f01" providerId="Windows Live" clId="Web-{938AA2C6-35E9-4E73-A35D-619B610DCAC7}" dt="2019-10-27T17:29:49.111" v="219"/>
        <pc:sldMkLst>
          <pc:docMk/>
          <pc:sldMk cId="1220436665" sldId="292"/>
        </pc:sldMkLst>
      </pc:sldChg>
      <pc:sldChg chg="del">
        <pc:chgData name="Pradeep Thiyyagura" userId="f14175eebb616f01" providerId="Windows Live" clId="Web-{938AA2C6-35E9-4E73-A35D-619B610DCAC7}" dt="2019-10-27T17:29:49.111" v="218"/>
        <pc:sldMkLst>
          <pc:docMk/>
          <pc:sldMk cId="1879698117" sldId="294"/>
        </pc:sldMkLst>
      </pc:sldChg>
      <pc:sldChg chg="del">
        <pc:chgData name="Pradeep Thiyyagura" userId="f14175eebb616f01" providerId="Windows Live" clId="Web-{938AA2C6-35E9-4E73-A35D-619B610DCAC7}" dt="2019-10-27T17:29:49.111" v="217"/>
        <pc:sldMkLst>
          <pc:docMk/>
          <pc:sldMk cId="668879353" sldId="295"/>
        </pc:sldMkLst>
      </pc:sldChg>
      <pc:sldChg chg="del">
        <pc:chgData name="Pradeep Thiyyagura" userId="f14175eebb616f01" providerId="Windows Live" clId="Web-{938AA2C6-35E9-4E73-A35D-619B610DCAC7}" dt="2019-10-27T17:29:49.095" v="216"/>
        <pc:sldMkLst>
          <pc:docMk/>
          <pc:sldMk cId="2508488630" sldId="296"/>
        </pc:sldMkLst>
      </pc:sldChg>
      <pc:sldChg chg="del">
        <pc:chgData name="Pradeep Thiyyagura" userId="f14175eebb616f01" providerId="Windows Live" clId="Web-{938AA2C6-35E9-4E73-A35D-619B610DCAC7}" dt="2019-10-27T17:29:49.095" v="215"/>
        <pc:sldMkLst>
          <pc:docMk/>
          <pc:sldMk cId="3593466794" sldId="297"/>
        </pc:sldMkLst>
      </pc:sldChg>
      <pc:sldChg chg="addSp delSp modSp ord modNotes">
        <pc:chgData name="Pradeep Thiyyagura" userId="f14175eebb616f01" providerId="Windows Live" clId="Web-{938AA2C6-35E9-4E73-A35D-619B610DCAC7}" dt="2019-10-27T18:07:33.860" v="381" actId="1076"/>
        <pc:sldMkLst>
          <pc:docMk/>
          <pc:sldMk cId="50816366" sldId="301"/>
        </pc:sldMkLst>
        <pc:spChg chg="mod">
          <ac:chgData name="Pradeep Thiyyagura" userId="f14175eebb616f01" providerId="Windows Live" clId="Web-{938AA2C6-35E9-4E73-A35D-619B610DCAC7}" dt="2019-10-27T17:41:49.595" v="261" actId="20577"/>
          <ac:spMkLst>
            <pc:docMk/>
            <pc:sldMk cId="50816366" sldId="301"/>
            <ac:spMk id="2" creationId="{1B3D3A49-0D49-425B-997B-620EEDACB406}"/>
          </ac:spMkLst>
        </pc:spChg>
        <pc:spChg chg="del">
          <ac:chgData name="Pradeep Thiyyagura" userId="f14175eebb616f01" providerId="Windows Live" clId="Web-{938AA2C6-35E9-4E73-A35D-619B610DCAC7}" dt="2019-10-27T16:55:08.246" v="68"/>
          <ac:spMkLst>
            <pc:docMk/>
            <pc:sldMk cId="50816366" sldId="301"/>
            <ac:spMk id="3" creationId="{E6C04F93-7077-445A-8C8E-B336F3ECA851}"/>
          </ac:spMkLst>
        </pc:spChg>
        <pc:spChg chg="add del mod">
          <ac:chgData name="Pradeep Thiyyagura" userId="f14175eebb616f01" providerId="Windows Live" clId="Web-{938AA2C6-35E9-4E73-A35D-619B610DCAC7}" dt="2019-10-27T17:05:48.213" v="98"/>
          <ac:spMkLst>
            <pc:docMk/>
            <pc:sldMk cId="50816366" sldId="301"/>
            <ac:spMk id="12" creationId="{7AB19CAA-22F7-435E-A989-53035AB993FF}"/>
          </ac:spMkLst>
        </pc:spChg>
        <pc:spChg chg="add del mod">
          <ac:chgData name="Pradeep Thiyyagura" userId="f14175eebb616f01" providerId="Windows Live" clId="Web-{938AA2C6-35E9-4E73-A35D-619B610DCAC7}" dt="2019-10-27T18:07:06.454" v="371"/>
          <ac:spMkLst>
            <pc:docMk/>
            <pc:sldMk cId="50816366" sldId="301"/>
            <ac:spMk id="26" creationId="{F2799903-6C36-4169-9139-3EDA9ED2827F}"/>
          </ac:spMkLst>
        </pc:spChg>
        <pc:grpChg chg="add mod">
          <ac:chgData name="Pradeep Thiyyagura" userId="f14175eebb616f01" providerId="Windows Live" clId="Web-{938AA2C6-35E9-4E73-A35D-619B610DCAC7}" dt="2019-10-27T18:07:33.860" v="380" actId="1076"/>
          <ac:grpSpMkLst>
            <pc:docMk/>
            <pc:sldMk cId="50816366" sldId="301"/>
            <ac:grpSpMk id="21" creationId="{BA8611E8-815B-43AF-A872-8EFE077271AD}"/>
          </ac:grpSpMkLst>
        </pc:grpChg>
        <pc:picChg chg="add del mod ord modCrop">
          <ac:chgData name="Pradeep Thiyyagura" userId="f14175eebb616f01" providerId="Windows Live" clId="Web-{938AA2C6-35E9-4E73-A35D-619B610DCAC7}" dt="2019-10-27T18:06:54.281" v="368"/>
          <ac:picMkLst>
            <pc:docMk/>
            <pc:sldMk cId="50816366" sldId="301"/>
            <ac:picMk id="4" creationId="{602B8F26-EC0E-4094-B636-B861C5F1429C}"/>
          </ac:picMkLst>
        </pc:picChg>
        <pc:picChg chg="add del mod">
          <ac:chgData name="Pradeep Thiyyagura" userId="f14175eebb616f01" providerId="Windows Live" clId="Web-{938AA2C6-35E9-4E73-A35D-619B610DCAC7}" dt="2019-10-27T17:02:43.446" v="87"/>
          <ac:picMkLst>
            <pc:docMk/>
            <pc:sldMk cId="50816366" sldId="301"/>
            <ac:picMk id="6" creationId="{F6FBAC5A-F039-4597-AD06-AA977F43919C}"/>
          </ac:picMkLst>
        </pc:picChg>
        <pc:picChg chg="add mod">
          <ac:chgData name="Pradeep Thiyyagura" userId="f14175eebb616f01" providerId="Windows Live" clId="Web-{938AA2C6-35E9-4E73-A35D-619B610DCAC7}" dt="2019-10-27T18:07:33.844" v="377" actId="1076"/>
          <ac:picMkLst>
            <pc:docMk/>
            <pc:sldMk cId="50816366" sldId="301"/>
            <ac:picMk id="8" creationId="{420648B2-C52C-4184-9C3C-D10C080561B7}"/>
          </ac:picMkLst>
        </pc:picChg>
        <pc:picChg chg="add del mod modCrop">
          <ac:chgData name="Pradeep Thiyyagura" userId="f14175eebb616f01" providerId="Windows Live" clId="Web-{938AA2C6-35E9-4E73-A35D-619B610DCAC7}" dt="2019-10-27T17:10:01.340" v="114"/>
          <ac:picMkLst>
            <pc:docMk/>
            <pc:sldMk cId="50816366" sldId="301"/>
            <ac:picMk id="10" creationId="{EE0AB3AA-16FD-45C9-9441-9E7B9F6F2297}"/>
          </ac:picMkLst>
        </pc:picChg>
        <pc:picChg chg="add mod">
          <ac:chgData name="Pradeep Thiyyagura" userId="f14175eebb616f01" providerId="Windows Live" clId="Web-{938AA2C6-35E9-4E73-A35D-619B610DCAC7}" dt="2019-10-27T18:07:33.844" v="379" actId="1076"/>
          <ac:picMkLst>
            <pc:docMk/>
            <pc:sldMk cId="50816366" sldId="301"/>
            <ac:picMk id="16" creationId="{AD1BDDB2-02A6-4C1D-B7D2-DBE53F39C637}"/>
          </ac:picMkLst>
        </pc:picChg>
        <pc:picChg chg="add mod modCrop">
          <ac:chgData name="Pradeep Thiyyagura" userId="f14175eebb616f01" providerId="Windows Live" clId="Web-{938AA2C6-35E9-4E73-A35D-619B610DCAC7}" dt="2019-10-27T17:12:29.451" v="135"/>
          <ac:picMkLst>
            <pc:docMk/>
            <pc:sldMk cId="50816366" sldId="301"/>
            <ac:picMk id="18" creationId="{602CA013-0A6E-4F5E-BE29-32FF0EC0E3B5}"/>
          </ac:picMkLst>
        </pc:picChg>
        <pc:picChg chg="add mod modCrop">
          <ac:chgData name="Pradeep Thiyyagura" userId="f14175eebb616f01" providerId="Windows Live" clId="Web-{938AA2C6-35E9-4E73-A35D-619B610DCAC7}" dt="2019-10-27T17:12:14.655" v="133" actId="1076"/>
          <ac:picMkLst>
            <pc:docMk/>
            <pc:sldMk cId="50816366" sldId="301"/>
            <ac:picMk id="20" creationId="{912FE097-EFF6-484A-A7E0-EA23B25A52A6}"/>
          </ac:picMkLst>
        </pc:picChg>
        <pc:cxnChg chg="add del mod">
          <ac:chgData name="Pradeep Thiyyagura" userId="f14175eebb616f01" providerId="Windows Live" clId="Web-{938AA2C6-35E9-4E73-A35D-619B610DCAC7}" dt="2019-10-27T17:07:57.871" v="113"/>
          <ac:cxnSpMkLst>
            <pc:docMk/>
            <pc:sldMk cId="50816366" sldId="301"/>
            <ac:cxnSpMk id="14" creationId="{90479A7B-32FE-4AAD-9F83-07C92CB826F5}"/>
          </ac:cxnSpMkLst>
        </pc:cxnChg>
        <pc:cxnChg chg="add mod">
          <ac:chgData name="Pradeep Thiyyagura" userId="f14175eebb616f01" providerId="Windows Live" clId="Web-{938AA2C6-35E9-4E73-A35D-619B610DCAC7}" dt="2019-10-27T18:07:33.844" v="378" actId="1076"/>
          <ac:cxnSpMkLst>
            <pc:docMk/>
            <pc:sldMk cId="50816366" sldId="301"/>
            <ac:cxnSpMk id="15" creationId="{20D13FDD-7D7C-4ACC-B8E9-DF60808A9383}"/>
          </ac:cxnSpMkLst>
        </pc:cxnChg>
        <pc:cxnChg chg="add mod">
          <ac:chgData name="Pradeep Thiyyagura" userId="f14175eebb616f01" providerId="Windows Live" clId="Web-{938AA2C6-35E9-4E73-A35D-619B610DCAC7}" dt="2019-10-27T18:07:33.860" v="381" actId="1076"/>
          <ac:cxnSpMkLst>
            <pc:docMk/>
            <pc:sldMk cId="50816366" sldId="301"/>
            <ac:cxnSpMk id="22" creationId="{06DD706B-0DE6-4E33-AC89-D3CDFECED467}"/>
          </ac:cxnSpMkLst>
        </pc:cxnChg>
        <pc:cxnChg chg="add del mod">
          <ac:chgData name="Pradeep Thiyyagura" userId="f14175eebb616f01" providerId="Windows Live" clId="Web-{938AA2C6-35E9-4E73-A35D-619B610DCAC7}" dt="2019-10-27T18:06:58.188" v="369"/>
          <ac:cxnSpMkLst>
            <pc:docMk/>
            <pc:sldMk cId="50816366" sldId="301"/>
            <ac:cxnSpMk id="23" creationId="{62EF600E-70D1-4AC3-83B0-62DC5F01B513}"/>
          </ac:cxnSpMkLst>
        </pc:cxnChg>
        <pc:cxnChg chg="add del mod">
          <ac:chgData name="Pradeep Thiyyagura" userId="f14175eebb616f01" providerId="Windows Live" clId="Web-{938AA2C6-35E9-4E73-A35D-619B610DCAC7}" dt="2019-10-27T18:07:01.781" v="370"/>
          <ac:cxnSpMkLst>
            <pc:docMk/>
            <pc:sldMk cId="50816366" sldId="301"/>
            <ac:cxnSpMk id="24" creationId="{6E6155DF-C77F-4BD0-8A9F-60A060116890}"/>
          </ac:cxnSpMkLst>
        </pc:cxnChg>
      </pc:sldChg>
      <pc:sldChg chg="ord">
        <pc:chgData name="Pradeep Thiyyagura" userId="f14175eebb616f01" providerId="Windows Live" clId="Web-{938AA2C6-35E9-4E73-A35D-619B610DCAC7}" dt="2019-10-27T17:26:49.497" v="211"/>
        <pc:sldMkLst>
          <pc:docMk/>
          <pc:sldMk cId="2435403007" sldId="303"/>
        </pc:sldMkLst>
      </pc:sldChg>
      <pc:sldChg chg="delSp modSp">
        <pc:chgData name="Pradeep Thiyyagura" userId="f14175eebb616f01" providerId="Windows Live" clId="Web-{938AA2C6-35E9-4E73-A35D-619B610DCAC7}" dt="2019-10-27T20:40:05.787" v="487"/>
        <pc:sldMkLst>
          <pc:docMk/>
          <pc:sldMk cId="3993933886" sldId="304"/>
        </pc:sldMkLst>
        <pc:spChg chg="mod">
          <ac:chgData name="Pradeep Thiyyagura" userId="f14175eebb616f01" providerId="Windows Live" clId="Web-{938AA2C6-35E9-4E73-A35D-619B610DCAC7}" dt="2019-10-27T17:32:55.769" v="223" actId="20577"/>
          <ac:spMkLst>
            <pc:docMk/>
            <pc:sldMk cId="3993933886" sldId="304"/>
            <ac:spMk id="3" creationId="{00000000-0000-0000-0000-000000000000}"/>
          </ac:spMkLst>
        </pc:spChg>
        <pc:spChg chg="del mod">
          <ac:chgData name="Pradeep Thiyyagura" userId="f14175eebb616f01" providerId="Windows Live" clId="Web-{938AA2C6-35E9-4E73-A35D-619B610DCAC7}" dt="2019-10-27T20:40:05.787" v="487"/>
          <ac:spMkLst>
            <pc:docMk/>
            <pc:sldMk cId="3993933886" sldId="304"/>
            <ac:spMk id="4" creationId="{00000000-0000-0000-0000-000000000000}"/>
          </ac:spMkLst>
        </pc:spChg>
      </pc:sldChg>
      <pc:sldChg chg="delSp">
        <pc:chgData name="Pradeep Thiyyagura" userId="f14175eebb616f01" providerId="Windows Live" clId="Web-{938AA2C6-35E9-4E73-A35D-619B610DCAC7}" dt="2019-10-27T17:35:57.629" v="245"/>
        <pc:sldMkLst>
          <pc:docMk/>
          <pc:sldMk cId="969333293" sldId="311"/>
        </pc:sldMkLst>
        <pc:spChg chg="del">
          <ac:chgData name="Pradeep Thiyyagura" userId="f14175eebb616f01" providerId="Windows Live" clId="Web-{938AA2C6-35E9-4E73-A35D-619B610DCAC7}" dt="2019-10-27T17:35:57.629" v="245"/>
          <ac:spMkLst>
            <pc:docMk/>
            <pc:sldMk cId="969333293" sldId="311"/>
            <ac:spMk id="11" creationId="{00000000-0000-0000-0000-000000000000}"/>
          </ac:spMkLst>
        </pc:spChg>
      </pc:sldChg>
      <pc:sldChg chg="modSp">
        <pc:chgData name="Pradeep Thiyyagura" userId="f14175eebb616f01" providerId="Windows Live" clId="Web-{938AA2C6-35E9-4E73-A35D-619B610DCAC7}" dt="2019-10-27T17:37:10.664" v="247" actId="14100"/>
        <pc:sldMkLst>
          <pc:docMk/>
          <pc:sldMk cId="1931802281" sldId="313"/>
        </pc:sldMkLst>
        <pc:spChg chg="mod">
          <ac:chgData name="Pradeep Thiyyagura" userId="f14175eebb616f01" providerId="Windows Live" clId="Web-{938AA2C6-35E9-4E73-A35D-619B610DCAC7}" dt="2019-10-27T17:37:10.664" v="247" actId="14100"/>
          <ac:spMkLst>
            <pc:docMk/>
            <pc:sldMk cId="1931802281" sldId="313"/>
            <ac:spMk id="11" creationId="{00000000-0000-0000-0000-000000000000}"/>
          </ac:spMkLst>
        </pc:spChg>
      </pc:sldChg>
      <pc:sldChg chg="modSp">
        <pc:chgData name="Pradeep Thiyyagura" userId="f14175eebb616f01" providerId="Windows Live" clId="Web-{938AA2C6-35E9-4E73-A35D-619B610DCAC7}" dt="2019-10-27T17:38:45.995" v="249" actId="1076"/>
        <pc:sldMkLst>
          <pc:docMk/>
          <pc:sldMk cId="1169452620" sldId="315"/>
        </pc:sldMkLst>
        <pc:picChg chg="mod">
          <ac:chgData name="Pradeep Thiyyagura" userId="f14175eebb616f01" providerId="Windows Live" clId="Web-{938AA2C6-35E9-4E73-A35D-619B610DCAC7}" dt="2019-10-27T17:38:45.995" v="249" actId="1076"/>
          <ac:picMkLst>
            <pc:docMk/>
            <pc:sldMk cId="1169452620" sldId="315"/>
            <ac:picMk id="10" creationId="{00000000-0000-0000-0000-000000000000}"/>
          </ac:picMkLst>
        </pc:picChg>
      </pc:sldChg>
      <pc:sldChg chg="addSp modSp">
        <pc:chgData name="Pradeep Thiyyagura" userId="f14175eebb616f01" providerId="Windows Live" clId="Web-{938AA2C6-35E9-4E73-A35D-619B610DCAC7}" dt="2019-10-27T21:51:36.763" v="504"/>
        <pc:sldMkLst>
          <pc:docMk/>
          <pc:sldMk cId="1044815258" sldId="318"/>
        </pc:sldMkLst>
        <pc:spChg chg="add mod">
          <ac:chgData name="Pradeep Thiyyagura" userId="f14175eebb616f01" providerId="Windows Live" clId="Web-{938AA2C6-35E9-4E73-A35D-619B610DCAC7}" dt="2019-10-27T18:52:40.173" v="480" actId="14100"/>
          <ac:spMkLst>
            <pc:docMk/>
            <pc:sldMk cId="1044815258" sldId="318"/>
            <ac:spMk id="11" creationId="{451CAD18-02F6-46B7-9AE0-8BB7C4E395F6}"/>
          </ac:spMkLst>
        </pc:spChg>
        <pc:spChg chg="add mod">
          <ac:chgData name="Pradeep Thiyyagura" userId="f14175eebb616f01" providerId="Windows Live" clId="Web-{938AA2C6-35E9-4E73-A35D-619B610DCAC7}" dt="2019-10-27T18:51:41.813" v="453" actId="1076"/>
          <ac:spMkLst>
            <pc:docMk/>
            <pc:sldMk cId="1044815258" sldId="318"/>
            <ac:spMk id="12" creationId="{EB64900C-8825-4D54-B496-452BB1B3DF76}"/>
          </ac:spMkLst>
        </pc:spChg>
        <pc:spChg chg="mod">
          <ac:chgData name="Pradeep Thiyyagura" userId="f14175eebb616f01" providerId="Windows Live" clId="Web-{938AA2C6-35E9-4E73-A35D-619B610DCAC7}" dt="2019-10-27T21:51:10.263" v="500" actId="14100"/>
          <ac:spMkLst>
            <pc:docMk/>
            <pc:sldMk cId="1044815258" sldId="318"/>
            <ac:spMk id="816" creationId="{27CDDA6A-8E4D-441C-8AE4-7CB7A7AAF877}"/>
          </ac:spMkLst>
        </pc:spChg>
        <pc:spChg chg="mod">
          <ac:chgData name="Pradeep Thiyyagura" userId="f14175eebb616f01" providerId="Windows Live" clId="Web-{938AA2C6-35E9-4E73-A35D-619B610DCAC7}" dt="2019-10-27T18:49:58.343" v="402" actId="1076"/>
          <ac:spMkLst>
            <pc:docMk/>
            <pc:sldMk cId="1044815258" sldId="318"/>
            <ac:spMk id="817" creationId="{40445BC9-0925-442F-B0F2-ABB39CCBFFEE}"/>
          </ac:spMkLst>
        </pc:spChg>
        <pc:spChg chg="mod">
          <ac:chgData name="Pradeep Thiyyagura" userId="f14175eebb616f01" providerId="Windows Live" clId="Web-{938AA2C6-35E9-4E73-A35D-619B610DCAC7}" dt="2019-10-27T18:49:30.327" v="396" actId="1076"/>
          <ac:spMkLst>
            <pc:docMk/>
            <pc:sldMk cId="1044815258" sldId="318"/>
            <ac:spMk id="818" creationId="{FC58B45F-FBE3-4ACD-B10D-D2C5CF76F373}"/>
          </ac:spMkLst>
        </pc:spChg>
        <pc:spChg chg="mod">
          <ac:chgData name="Pradeep Thiyyagura" userId="f14175eebb616f01" providerId="Windows Live" clId="Web-{938AA2C6-35E9-4E73-A35D-619B610DCAC7}" dt="2019-10-27T21:51:04.607" v="499" actId="14100"/>
          <ac:spMkLst>
            <pc:docMk/>
            <pc:sldMk cId="1044815258" sldId="318"/>
            <ac:spMk id="819" creationId="{CFAD4958-7D46-49F0-8CFB-579A7D2407D4}"/>
          </ac:spMkLst>
        </pc:spChg>
        <pc:spChg chg="mod">
          <ac:chgData name="Pradeep Thiyyagura" userId="f14175eebb616f01" providerId="Windows Live" clId="Web-{938AA2C6-35E9-4E73-A35D-619B610DCAC7}" dt="2019-10-27T21:51:21.560" v="502" actId="14100"/>
          <ac:spMkLst>
            <pc:docMk/>
            <pc:sldMk cId="1044815258" sldId="318"/>
            <ac:spMk id="820" creationId="{8901A21D-81D1-416E-BB7A-2C7074962FAD}"/>
          </ac:spMkLst>
        </pc:spChg>
        <pc:spChg chg="mod">
          <ac:chgData name="Pradeep Thiyyagura" userId="f14175eebb616f01" providerId="Windows Live" clId="Web-{938AA2C6-35E9-4E73-A35D-619B610DCAC7}" dt="2019-10-27T18:49:30.343" v="397" actId="1076"/>
          <ac:spMkLst>
            <pc:docMk/>
            <pc:sldMk cId="1044815258" sldId="318"/>
            <ac:spMk id="821" creationId="{C557E163-E414-4018-9041-5C875D532ED7}"/>
          </ac:spMkLst>
        </pc:spChg>
        <pc:grpChg chg="add">
          <ac:chgData name="Pradeep Thiyyagura" userId="f14175eebb616f01" providerId="Windows Live" clId="Web-{938AA2C6-35E9-4E73-A35D-619B610DCAC7}" dt="2019-10-27T21:50:48.116" v="496"/>
          <ac:grpSpMkLst>
            <pc:docMk/>
            <pc:sldMk cId="1044815258" sldId="318"/>
            <ac:grpSpMk id="3" creationId="{C68C2CD8-DB38-4659-AD3C-89BD201674E8}"/>
          </ac:grpSpMkLst>
        </pc:grpChg>
        <pc:grpChg chg="add">
          <ac:chgData name="Pradeep Thiyyagura" userId="f14175eebb616f01" providerId="Windows Live" clId="Web-{938AA2C6-35E9-4E73-A35D-619B610DCAC7}" dt="2019-10-27T21:51:14.545" v="501"/>
          <ac:grpSpMkLst>
            <pc:docMk/>
            <pc:sldMk cId="1044815258" sldId="318"/>
            <ac:grpSpMk id="4" creationId="{BE611B14-C705-40FD-BAC5-221A47673249}"/>
          </ac:grpSpMkLst>
        </pc:grpChg>
        <pc:grpChg chg="add">
          <ac:chgData name="Pradeep Thiyyagura" userId="f14175eebb616f01" providerId="Windows Live" clId="Web-{938AA2C6-35E9-4E73-A35D-619B610DCAC7}" dt="2019-10-27T21:51:29.216" v="503"/>
          <ac:grpSpMkLst>
            <pc:docMk/>
            <pc:sldMk cId="1044815258" sldId="318"/>
            <ac:grpSpMk id="5" creationId="{BCB2F947-4B90-4882-94F7-DDEEAD215B7C}"/>
          </ac:grpSpMkLst>
        </pc:grpChg>
        <pc:grpChg chg="add">
          <ac:chgData name="Pradeep Thiyyagura" userId="f14175eebb616f01" providerId="Windows Live" clId="Web-{938AA2C6-35E9-4E73-A35D-619B610DCAC7}" dt="2019-10-27T21:51:36.763" v="504"/>
          <ac:grpSpMkLst>
            <pc:docMk/>
            <pc:sldMk cId="1044815258" sldId="318"/>
            <ac:grpSpMk id="6" creationId="{6440D32F-9522-4266-8478-D8EC16E34A4C}"/>
          </ac:grpSpMkLst>
        </pc:grpChg>
        <pc:cxnChg chg="add mod">
          <ac:chgData name="Pradeep Thiyyagura" userId="f14175eebb616f01" providerId="Windows Live" clId="Web-{938AA2C6-35E9-4E73-A35D-619B610DCAC7}" dt="2019-10-27T21:50:18.569" v="495" actId="1076"/>
          <ac:cxnSpMkLst>
            <pc:docMk/>
            <pc:sldMk cId="1044815258" sldId="318"/>
            <ac:cxnSpMk id="13" creationId="{EEDEF994-5307-479F-909F-CC0EABA09811}"/>
          </ac:cxnSpMkLst>
        </pc:cxnChg>
        <pc:cxnChg chg="mod">
          <ac:chgData name="Pradeep Thiyyagura" userId="f14175eebb616f01" providerId="Windows Live" clId="Web-{938AA2C6-35E9-4E73-A35D-619B610DCAC7}" dt="2019-10-27T18:52:59.798" v="484" actId="1076"/>
          <ac:cxnSpMkLst>
            <pc:docMk/>
            <pc:sldMk cId="1044815258" sldId="318"/>
            <ac:cxnSpMk id="822" creationId="{1B5A7BA7-E3DD-46DB-94DE-3991BFB3171B}"/>
          </ac:cxnSpMkLst>
        </pc:cxnChg>
        <pc:cxnChg chg="mod">
          <ac:chgData name="Pradeep Thiyyagura" userId="f14175eebb616f01" providerId="Windows Live" clId="Web-{938AA2C6-35E9-4E73-A35D-619B610DCAC7}" dt="2019-10-27T18:53:06.876" v="486" actId="1076"/>
          <ac:cxnSpMkLst>
            <pc:docMk/>
            <pc:sldMk cId="1044815258" sldId="318"/>
            <ac:cxnSpMk id="823" creationId="{E5156438-02E0-482E-9445-390F82C1F247}"/>
          </ac:cxnSpMkLst>
        </pc:cxnChg>
      </pc:sldChg>
      <pc:sldChg chg="addSp delSp modSp new">
        <pc:chgData name="Pradeep Thiyyagura" userId="f14175eebb616f01" providerId="Windows Live" clId="Web-{938AA2C6-35E9-4E73-A35D-619B610DCAC7}" dt="2019-10-27T07:48:03.692" v="44" actId="14100"/>
        <pc:sldMkLst>
          <pc:docMk/>
          <pc:sldMk cId="4158613269" sldId="319"/>
        </pc:sldMkLst>
        <pc:spChg chg="mod">
          <ac:chgData name="Pradeep Thiyyagura" userId="f14175eebb616f01" providerId="Windows Live" clId="Web-{938AA2C6-35E9-4E73-A35D-619B610DCAC7}" dt="2019-10-27T07:47:08.129" v="29" actId="20577"/>
          <ac:spMkLst>
            <pc:docMk/>
            <pc:sldMk cId="4158613269" sldId="319"/>
            <ac:spMk id="2" creationId="{C84D91AB-434A-4F88-8780-70652476B1F0}"/>
          </ac:spMkLst>
        </pc:spChg>
        <pc:spChg chg="del mod">
          <ac:chgData name="Pradeep Thiyyagura" userId="f14175eebb616f01" providerId="Windows Live" clId="Web-{938AA2C6-35E9-4E73-A35D-619B610DCAC7}" dt="2019-10-27T07:47:28.191" v="36"/>
          <ac:spMkLst>
            <pc:docMk/>
            <pc:sldMk cId="4158613269" sldId="319"/>
            <ac:spMk id="3" creationId="{1AA53FD8-2B92-40D9-9D61-24D9CDBC26E0}"/>
          </ac:spMkLst>
        </pc:spChg>
        <pc:picChg chg="add mod">
          <ac:chgData name="Pradeep Thiyyagura" userId="f14175eebb616f01" providerId="Windows Live" clId="Web-{938AA2C6-35E9-4E73-A35D-619B610DCAC7}" dt="2019-10-27T07:48:03.692" v="44" actId="14100"/>
          <ac:picMkLst>
            <pc:docMk/>
            <pc:sldMk cId="4158613269" sldId="319"/>
            <ac:picMk id="4" creationId="{9772558A-701A-4383-85AA-22FC75134606}"/>
          </ac:picMkLst>
        </pc:picChg>
      </pc:sldChg>
      <pc:sldChg chg="addSp modSp add ord replId">
        <pc:chgData name="Pradeep Thiyyagura" userId="f14175eebb616f01" providerId="Windows Live" clId="Web-{938AA2C6-35E9-4E73-A35D-619B610DCAC7}" dt="2019-10-27T20:42:04.193" v="494"/>
        <pc:sldMkLst>
          <pc:docMk/>
          <pc:sldMk cId="4156939386" sldId="320"/>
        </pc:sldMkLst>
        <pc:spChg chg="mod">
          <ac:chgData name="Pradeep Thiyyagura" userId="f14175eebb616f01" providerId="Windows Live" clId="Web-{938AA2C6-35E9-4E73-A35D-619B610DCAC7}" dt="2019-10-27T20:41:00.803" v="488" actId="1076"/>
          <ac:spMkLst>
            <pc:docMk/>
            <pc:sldMk cId="4156939386" sldId="320"/>
            <ac:spMk id="4" creationId="{00000000-0000-0000-0000-000000000000}"/>
          </ac:spMkLst>
        </pc:spChg>
        <pc:spChg chg="add mod">
          <ac:chgData name="Pradeep Thiyyagura" userId="f14175eebb616f01" providerId="Windows Live" clId="Web-{938AA2C6-35E9-4E73-A35D-619B610DCAC7}" dt="2019-10-27T20:42:04.193" v="494"/>
          <ac:spMkLst>
            <pc:docMk/>
            <pc:sldMk cId="4156939386" sldId="320"/>
            <ac:spMk id="5" creationId="{CB8C0245-6930-428F-9D7A-72654D5E68B4}"/>
          </ac:spMkLst>
        </pc:spChg>
      </pc:sldChg>
      <pc:sldChg chg="add ord replId">
        <pc:chgData name="Pradeep Thiyyagura" userId="f14175eebb616f01" providerId="Windows Live" clId="Web-{938AA2C6-35E9-4E73-A35D-619B610DCAC7}" dt="2019-10-27T18:06:45.859" v="367"/>
        <pc:sldMkLst>
          <pc:docMk/>
          <pc:sldMk cId="541745789" sldId="321"/>
        </pc:sldMkLst>
      </pc:sldChg>
      <pc:sldChg chg="modSp new">
        <pc:chgData name="Pradeep Thiyyagura" userId="f14175eebb616f01" providerId="Windows Live" clId="Web-{938AA2C6-35E9-4E73-A35D-619B610DCAC7}" dt="2019-10-27T21:57:25.297" v="512" actId="20577"/>
        <pc:sldMkLst>
          <pc:docMk/>
          <pc:sldMk cId="921012445" sldId="322"/>
        </pc:sldMkLst>
        <pc:spChg chg="mod">
          <ac:chgData name="Pradeep Thiyyagura" userId="f14175eebb616f01" providerId="Windows Live" clId="Web-{938AA2C6-35E9-4E73-A35D-619B610DCAC7}" dt="2019-10-27T21:57:25.297" v="512" actId="20577"/>
          <ac:spMkLst>
            <pc:docMk/>
            <pc:sldMk cId="921012445" sldId="322"/>
            <ac:spMk id="2" creationId="{6456E6A6-EFB1-46AB-831A-880642BC8338}"/>
          </ac:spMkLst>
        </pc:spChg>
      </pc:sldChg>
      <pc:sldChg chg="addSp delSp modSp new">
        <pc:chgData name="Pradeep Thiyyagura" userId="f14175eebb616f01" providerId="Windows Live" clId="Web-{938AA2C6-35E9-4E73-A35D-619B610DCAC7}" dt="2019-10-28T01:22:33.603" v="569" actId="1076"/>
        <pc:sldMkLst>
          <pc:docMk/>
          <pc:sldMk cId="3178240272" sldId="323"/>
        </pc:sldMkLst>
        <pc:spChg chg="mod">
          <ac:chgData name="Pradeep Thiyyagura" userId="f14175eebb616f01" providerId="Windows Live" clId="Web-{938AA2C6-35E9-4E73-A35D-619B610DCAC7}" dt="2019-10-28T00:50:48.940" v="560" actId="20577"/>
          <ac:spMkLst>
            <pc:docMk/>
            <pc:sldMk cId="3178240272" sldId="323"/>
            <ac:spMk id="2" creationId="{BE5B1627-B3BB-43E5-AFB0-1807C8F089AD}"/>
          </ac:spMkLst>
        </pc:spChg>
        <pc:spChg chg="del">
          <ac:chgData name="Pradeep Thiyyagura" userId="f14175eebb616f01" providerId="Windows Live" clId="Web-{938AA2C6-35E9-4E73-A35D-619B610DCAC7}" dt="2019-10-28T01:21:50.510" v="562"/>
          <ac:spMkLst>
            <pc:docMk/>
            <pc:sldMk cId="3178240272" sldId="323"/>
            <ac:spMk id="3" creationId="{224C8E7B-6EEB-4986-B9C9-BA70E9CCA5AA}"/>
          </ac:spMkLst>
        </pc:spChg>
        <pc:picChg chg="add mod ord">
          <ac:chgData name="Pradeep Thiyyagura" userId="f14175eebb616f01" providerId="Windows Live" clId="Web-{938AA2C6-35E9-4E73-A35D-619B610DCAC7}" dt="2019-10-28T01:22:33.587" v="568" actId="1076"/>
          <ac:picMkLst>
            <pc:docMk/>
            <pc:sldMk cId="3178240272" sldId="323"/>
            <ac:picMk id="4" creationId="{4DF6CA15-3338-4E88-95A4-72D0836B6A60}"/>
          </ac:picMkLst>
        </pc:picChg>
        <pc:picChg chg="add mod">
          <ac:chgData name="Pradeep Thiyyagura" userId="f14175eebb616f01" providerId="Windows Live" clId="Web-{938AA2C6-35E9-4E73-A35D-619B610DCAC7}" dt="2019-10-28T01:22:33.603" v="569" actId="1076"/>
          <ac:picMkLst>
            <pc:docMk/>
            <pc:sldMk cId="3178240272" sldId="323"/>
            <ac:picMk id="6" creationId="{69DF2C32-3EB4-4B56-B0A8-D4F0ECDE7A32}"/>
          </ac:picMkLst>
        </pc:picChg>
      </pc:sldChg>
    </pc:docChg>
  </pc:docChgLst>
  <pc:docChgLst>
    <pc:chgData name="Pradeep Thiyyagura" userId="f14175eebb616f01" providerId="Windows Live" clId="Web-{0DF6332E-50B6-4C6C-B4A0-F357FC6088F8}"/>
    <pc:docChg chg="modSld">
      <pc:chgData name="Pradeep Thiyyagura" userId="f14175eebb616f01" providerId="Windows Live" clId="Web-{0DF6332E-50B6-4C6C-B4A0-F357FC6088F8}" dt="2019-10-27T05:33:13.798" v="465" actId="1076"/>
      <pc:docMkLst>
        <pc:docMk/>
      </pc:docMkLst>
      <pc:sldChg chg="addSp delSp modSp modNotes">
        <pc:chgData name="Pradeep Thiyyagura" userId="f14175eebb616f01" providerId="Windows Live" clId="Web-{0DF6332E-50B6-4C6C-B4A0-F357FC6088F8}" dt="2019-10-27T05:33:13.798" v="465" actId="1076"/>
        <pc:sldMkLst>
          <pc:docMk/>
          <pc:sldMk cId="1044815258" sldId="318"/>
        </pc:sldMkLst>
        <pc:spChg chg="mod">
          <ac:chgData name="Pradeep Thiyyagura" userId="f14175eebb616f01" providerId="Windows Live" clId="Web-{0DF6332E-50B6-4C6C-B4A0-F357FC6088F8}" dt="2019-10-27T05:32:52.548" v="455" actId="20577"/>
          <ac:spMkLst>
            <pc:docMk/>
            <pc:sldMk cId="1044815258" sldId="318"/>
            <ac:spMk id="2" creationId="{98B83B4E-7ADC-44DD-AF18-F400A64C1E72}"/>
          </ac:spMkLst>
        </pc:spChg>
        <pc:spChg chg="del">
          <ac:chgData name="Pradeep Thiyyagura" userId="f14175eebb616f01" providerId="Windows Live" clId="Web-{0DF6332E-50B6-4C6C-B4A0-F357FC6088F8}" dt="2019-10-27T05:08:44.324" v="0"/>
          <ac:spMkLst>
            <pc:docMk/>
            <pc:sldMk cId="1044815258" sldId="318"/>
            <ac:spMk id="3" creationId="{987B71CA-0A7E-4EC2-B325-DB8EAD33C17D}"/>
          </ac:spMkLst>
        </pc:spChg>
        <pc:spChg chg="add del mod">
          <ac:chgData name="Pradeep Thiyyagura" userId="f14175eebb616f01" providerId="Windows Live" clId="Web-{0DF6332E-50B6-4C6C-B4A0-F357FC6088F8}" dt="2019-10-27T05:13:56.288" v="88"/>
          <ac:spMkLst>
            <pc:docMk/>
            <pc:sldMk cId="1044815258" sldId="318"/>
            <ac:spMk id="4" creationId="{05C650FA-8E39-415E-A252-DAF14366A181}"/>
          </ac:spMkLst>
        </pc:spChg>
        <pc:spChg chg="add mod">
          <ac:chgData name="Pradeep Thiyyagura" userId="f14175eebb616f01" providerId="Windows Live" clId="Web-{0DF6332E-50B6-4C6C-B4A0-F357FC6088F8}" dt="2019-10-27T05:33:04.752" v="458" actId="1076"/>
          <ac:spMkLst>
            <pc:docMk/>
            <pc:sldMk cId="1044815258" sldId="318"/>
            <ac:spMk id="816" creationId="{27CDDA6A-8E4D-441C-8AE4-7CB7A7AAF877}"/>
          </ac:spMkLst>
        </pc:spChg>
        <pc:spChg chg="add mod">
          <ac:chgData name="Pradeep Thiyyagura" userId="f14175eebb616f01" providerId="Windows Live" clId="Web-{0DF6332E-50B6-4C6C-B4A0-F357FC6088F8}" dt="2019-10-27T05:33:04.767" v="459" actId="1076"/>
          <ac:spMkLst>
            <pc:docMk/>
            <pc:sldMk cId="1044815258" sldId="318"/>
            <ac:spMk id="817" creationId="{40445BC9-0925-442F-B0F2-ABB39CCBFFEE}"/>
          </ac:spMkLst>
        </pc:spChg>
        <pc:spChg chg="add mod">
          <ac:chgData name="Pradeep Thiyyagura" userId="f14175eebb616f01" providerId="Windows Live" clId="Web-{0DF6332E-50B6-4C6C-B4A0-F357FC6088F8}" dt="2019-10-27T05:33:04.767" v="460" actId="1076"/>
          <ac:spMkLst>
            <pc:docMk/>
            <pc:sldMk cId="1044815258" sldId="318"/>
            <ac:spMk id="818" creationId="{FC58B45F-FBE3-4ACD-B10D-D2C5CF76F373}"/>
          </ac:spMkLst>
        </pc:spChg>
        <pc:spChg chg="add mod">
          <ac:chgData name="Pradeep Thiyyagura" userId="f14175eebb616f01" providerId="Windows Live" clId="Web-{0DF6332E-50B6-4C6C-B4A0-F357FC6088F8}" dt="2019-10-27T05:33:04.783" v="461" actId="1076"/>
          <ac:spMkLst>
            <pc:docMk/>
            <pc:sldMk cId="1044815258" sldId="318"/>
            <ac:spMk id="819" creationId="{CFAD4958-7D46-49F0-8CFB-579A7D2407D4}"/>
          </ac:spMkLst>
        </pc:spChg>
        <pc:spChg chg="add mod">
          <ac:chgData name="Pradeep Thiyyagura" userId="f14175eebb616f01" providerId="Windows Live" clId="Web-{0DF6332E-50B6-4C6C-B4A0-F357FC6088F8}" dt="2019-10-27T05:33:04.783" v="462" actId="1076"/>
          <ac:spMkLst>
            <pc:docMk/>
            <pc:sldMk cId="1044815258" sldId="318"/>
            <ac:spMk id="820" creationId="{8901A21D-81D1-416E-BB7A-2C7074962FAD}"/>
          </ac:spMkLst>
        </pc:spChg>
        <pc:spChg chg="add mod">
          <ac:chgData name="Pradeep Thiyyagura" userId="f14175eebb616f01" providerId="Windows Live" clId="Web-{0DF6332E-50B6-4C6C-B4A0-F357FC6088F8}" dt="2019-10-27T05:33:04.814" v="463" actId="1076"/>
          <ac:spMkLst>
            <pc:docMk/>
            <pc:sldMk cId="1044815258" sldId="318"/>
            <ac:spMk id="821" creationId="{C557E163-E414-4018-9041-5C875D532ED7}"/>
          </ac:spMkLst>
        </pc:spChg>
        <pc:graphicFrameChg chg="add del mod modGraphic">
          <ac:chgData name="Pradeep Thiyyagura" userId="f14175eebb616f01" providerId="Windows Live" clId="Web-{0DF6332E-50B6-4C6C-B4A0-F357FC6088F8}" dt="2019-10-27T05:14:18.195" v="91"/>
          <ac:graphicFrameMkLst>
            <pc:docMk/>
            <pc:sldMk cId="1044815258" sldId="318"/>
            <ac:graphicFrameMk id="5" creationId="{92B91B6E-8FCA-400F-B514-342C10A04D46}"/>
          </ac:graphicFrameMkLst>
        </pc:graphicFrameChg>
        <pc:cxnChg chg="add mod">
          <ac:chgData name="Pradeep Thiyyagura" userId="f14175eebb616f01" providerId="Windows Live" clId="Web-{0DF6332E-50B6-4C6C-B4A0-F357FC6088F8}" dt="2019-10-27T05:33:13.798" v="465" actId="1076"/>
          <ac:cxnSpMkLst>
            <pc:docMk/>
            <pc:sldMk cId="1044815258" sldId="318"/>
            <ac:cxnSpMk id="822" creationId="{1B5A7BA7-E3DD-46DB-94DE-3991BFB3171B}"/>
          </ac:cxnSpMkLst>
        </pc:cxnChg>
        <pc:cxnChg chg="add mod">
          <ac:chgData name="Pradeep Thiyyagura" userId="f14175eebb616f01" providerId="Windows Live" clId="Web-{0DF6332E-50B6-4C6C-B4A0-F357FC6088F8}" dt="2019-10-27T05:33:04.814" v="464" actId="1076"/>
          <ac:cxnSpMkLst>
            <pc:docMk/>
            <pc:sldMk cId="1044815258" sldId="318"/>
            <ac:cxnSpMk id="823" creationId="{E5156438-02E0-482E-9445-390F82C1F247}"/>
          </ac:cxnSpMkLst>
        </pc:cxnChg>
      </pc:sldChg>
    </pc:docChg>
  </pc:docChgLst>
  <pc:docChgLst>
    <pc:chgData name="Pradeep Thiyyagura" userId="f14175eebb616f01" providerId="Windows Live" clId="Web-{93E2E7EB-B7F5-44C1-BECB-DB056D939310}"/>
    <pc:docChg chg="addSld delSld modSld sldOrd">
      <pc:chgData name="Pradeep Thiyyagura" userId="f14175eebb616f01" providerId="Windows Live" clId="Web-{93E2E7EB-B7F5-44C1-BECB-DB056D939310}" dt="2019-10-30T00:01:54.380" v="1073"/>
      <pc:docMkLst>
        <pc:docMk/>
      </pc:docMkLst>
      <pc:sldChg chg="mod modShow">
        <pc:chgData name="Pradeep Thiyyagura" userId="f14175eebb616f01" providerId="Windows Live" clId="Web-{93E2E7EB-B7F5-44C1-BECB-DB056D939310}" dt="2019-10-28T23:41:42.173" v="388"/>
        <pc:sldMkLst>
          <pc:docMk/>
          <pc:sldMk cId="2587635756" sldId="260"/>
        </pc:sldMkLst>
      </pc:sldChg>
      <pc:sldChg chg="mod modShow">
        <pc:chgData name="Pradeep Thiyyagura" userId="f14175eebb616f01" providerId="Windows Live" clId="Web-{93E2E7EB-B7F5-44C1-BECB-DB056D939310}" dt="2019-10-28T23:41:48.204" v="389"/>
        <pc:sldMkLst>
          <pc:docMk/>
          <pc:sldMk cId="1821590188" sldId="262"/>
        </pc:sldMkLst>
      </pc:sldChg>
      <pc:sldChg chg="mod modShow">
        <pc:chgData name="Pradeep Thiyyagura" userId="f14175eebb616f01" providerId="Windows Live" clId="Web-{93E2E7EB-B7F5-44C1-BECB-DB056D939310}" dt="2019-10-28T23:43:42.611" v="392"/>
        <pc:sldMkLst>
          <pc:docMk/>
          <pc:sldMk cId="823723881" sldId="263"/>
        </pc:sldMkLst>
      </pc:sldChg>
      <pc:sldChg chg="mod modShow">
        <pc:chgData name="Pradeep Thiyyagura" userId="f14175eebb616f01" providerId="Windows Live" clId="Web-{93E2E7EB-B7F5-44C1-BECB-DB056D939310}" dt="2019-10-28T23:42:03.501" v="391"/>
        <pc:sldMkLst>
          <pc:docMk/>
          <pc:sldMk cId="1727593288" sldId="264"/>
        </pc:sldMkLst>
      </pc:sldChg>
      <pc:sldChg chg="mod modShow">
        <pc:chgData name="Pradeep Thiyyagura" userId="f14175eebb616f01" providerId="Windows Live" clId="Web-{93E2E7EB-B7F5-44C1-BECB-DB056D939310}" dt="2019-10-28T23:41:55.314" v="390"/>
        <pc:sldMkLst>
          <pc:docMk/>
          <pc:sldMk cId="933053880" sldId="267"/>
        </pc:sldMkLst>
      </pc:sldChg>
      <pc:sldChg chg="mod modShow">
        <pc:chgData name="Pradeep Thiyyagura" userId="f14175eebb616f01" providerId="Windows Live" clId="Web-{93E2E7EB-B7F5-44C1-BECB-DB056D939310}" dt="2019-10-28T23:43:45.518" v="393"/>
        <pc:sldMkLst>
          <pc:docMk/>
          <pc:sldMk cId="2827963477" sldId="268"/>
        </pc:sldMkLst>
      </pc:sldChg>
      <pc:sldChg chg="mod modShow">
        <pc:chgData name="Pradeep Thiyyagura" userId="f14175eebb616f01" providerId="Windows Live" clId="Web-{93E2E7EB-B7F5-44C1-BECB-DB056D939310}" dt="2019-10-30T00:01:47.615" v="1072"/>
        <pc:sldMkLst>
          <pc:docMk/>
          <pc:sldMk cId="848451642" sldId="271"/>
        </pc:sldMkLst>
      </pc:sldChg>
      <pc:sldChg chg="ord">
        <pc:chgData name="Pradeep Thiyyagura" userId="f14175eebb616f01" providerId="Windows Live" clId="Web-{93E2E7EB-B7F5-44C1-BECB-DB056D939310}" dt="2019-10-29T23:13:07.714" v="405"/>
        <pc:sldMkLst>
          <pc:docMk/>
          <pc:sldMk cId="847550501" sldId="272"/>
        </pc:sldMkLst>
      </pc:sldChg>
      <pc:sldChg chg="addSp delSp modSp modNotes">
        <pc:chgData name="Pradeep Thiyyagura" userId="f14175eebb616f01" providerId="Windows Live" clId="Web-{93E2E7EB-B7F5-44C1-BECB-DB056D939310}" dt="2019-10-28T22:39:35.444" v="377"/>
        <pc:sldMkLst>
          <pc:docMk/>
          <pc:sldMk cId="1190254713" sldId="274"/>
        </pc:sldMkLst>
        <pc:spChg chg="del">
          <ac:chgData name="Pradeep Thiyyagura" userId="f14175eebb616f01" providerId="Windows Live" clId="Web-{93E2E7EB-B7F5-44C1-BECB-DB056D939310}" dt="2019-10-28T22:39:07.601" v="376"/>
          <ac:spMkLst>
            <pc:docMk/>
            <pc:sldMk cId="1190254713" sldId="274"/>
            <ac:spMk id="3" creationId="{8AA735D5-EB73-434F-A3F9-27D3C3E53E32}"/>
          </ac:spMkLst>
        </pc:spChg>
        <pc:picChg chg="add mod ord">
          <ac:chgData name="Pradeep Thiyyagura" userId="f14175eebb616f01" providerId="Windows Live" clId="Web-{93E2E7EB-B7F5-44C1-BECB-DB056D939310}" dt="2019-10-28T22:39:07.601" v="376"/>
          <ac:picMkLst>
            <pc:docMk/>
            <pc:sldMk cId="1190254713" sldId="274"/>
            <ac:picMk id="4" creationId="{C3BC5E60-533D-4D09-8493-DC62C0A12692}"/>
          </ac:picMkLst>
        </pc:picChg>
      </pc:sldChg>
      <pc:sldChg chg="addSp delSp modSp mod ord setBg modNotes">
        <pc:chgData name="Pradeep Thiyyagura" userId="f14175eebb616f01" providerId="Windows Live" clId="Web-{93E2E7EB-B7F5-44C1-BECB-DB056D939310}" dt="2019-10-29T23:12:11.292" v="404"/>
        <pc:sldMkLst>
          <pc:docMk/>
          <pc:sldMk cId="2723349697" sldId="275"/>
        </pc:sldMkLst>
        <pc:spChg chg="mod">
          <ac:chgData name="Pradeep Thiyyagura" userId="f14175eebb616f01" providerId="Windows Live" clId="Web-{93E2E7EB-B7F5-44C1-BECB-DB056D939310}" dt="2019-10-28T22:33:03.348" v="55"/>
          <ac:spMkLst>
            <pc:docMk/>
            <pc:sldMk cId="2723349697" sldId="275"/>
            <ac:spMk id="2" creationId="{5278D4C8-19EF-4AF8-B02F-58FA993D4812}"/>
          </ac:spMkLst>
        </pc:spChg>
        <pc:spChg chg="mod ord">
          <ac:chgData name="Pradeep Thiyyagura" userId="f14175eebb616f01" providerId="Windows Live" clId="Web-{93E2E7EB-B7F5-44C1-BECB-DB056D939310}" dt="2019-10-28T22:37:19.303" v="372" actId="20577"/>
          <ac:spMkLst>
            <pc:docMk/>
            <pc:sldMk cId="2723349697" sldId="275"/>
            <ac:spMk id="3" creationId="{38E1078F-06D4-4B8D-8AD8-5CBA7EDA535C}"/>
          </ac:spMkLst>
        </pc:spChg>
        <pc:spChg chg="add del">
          <ac:chgData name="Pradeep Thiyyagura" userId="f14175eebb616f01" providerId="Windows Live" clId="Web-{93E2E7EB-B7F5-44C1-BECB-DB056D939310}" dt="2019-10-28T22:34:02.473" v="69"/>
          <ac:spMkLst>
            <pc:docMk/>
            <pc:sldMk cId="2723349697" sldId="275"/>
            <ac:spMk id="9" creationId="{C607803A-4E99-444E-94F7-8785CDDF5849}"/>
          </ac:spMkLst>
        </pc:spChg>
        <pc:spChg chg="add del">
          <ac:chgData name="Pradeep Thiyyagura" userId="f14175eebb616f01" providerId="Windows Live" clId="Web-{93E2E7EB-B7F5-44C1-BECB-DB056D939310}" dt="2019-10-28T22:34:02.473" v="69"/>
          <ac:spMkLst>
            <pc:docMk/>
            <pc:sldMk cId="2723349697" sldId="275"/>
            <ac:spMk id="11" creationId="{2989BE6A-C309-418E-8ADD-1616A980570D}"/>
          </ac:spMkLst>
        </pc:spChg>
        <pc:spChg chg="add">
          <ac:chgData name="Pradeep Thiyyagura" userId="f14175eebb616f01" providerId="Windows Live" clId="Web-{93E2E7EB-B7F5-44C1-BECB-DB056D939310}" dt="2019-10-28T22:34:02.473" v="69"/>
          <ac:spMkLst>
            <pc:docMk/>
            <pc:sldMk cId="2723349697" sldId="275"/>
            <ac:spMk id="16" creationId="{C607803A-4E99-444E-94F7-8785CDDF5849}"/>
          </ac:spMkLst>
        </pc:spChg>
        <pc:spChg chg="add">
          <ac:chgData name="Pradeep Thiyyagura" userId="f14175eebb616f01" providerId="Windows Live" clId="Web-{93E2E7EB-B7F5-44C1-BECB-DB056D939310}" dt="2019-10-28T22:34:02.473" v="69"/>
          <ac:spMkLst>
            <pc:docMk/>
            <pc:sldMk cId="2723349697" sldId="275"/>
            <ac:spMk id="18" creationId="{2989BE6A-C309-418E-8ADD-1616A980570D}"/>
          </ac:spMkLst>
        </pc:spChg>
        <pc:picChg chg="add mod">
          <ac:chgData name="Pradeep Thiyyagura" userId="f14175eebb616f01" providerId="Windows Live" clId="Web-{93E2E7EB-B7F5-44C1-BECB-DB056D939310}" dt="2019-10-28T22:33:03.348" v="55"/>
          <ac:picMkLst>
            <pc:docMk/>
            <pc:sldMk cId="2723349697" sldId="275"/>
            <ac:picMk id="4" creationId="{8A1417DD-2D3F-4BB8-87B8-982966C4D458}"/>
          </ac:picMkLst>
        </pc:picChg>
      </pc:sldChg>
      <pc:sldChg chg="mod modShow">
        <pc:chgData name="Pradeep Thiyyagura" userId="f14175eebb616f01" providerId="Windows Live" clId="Web-{93E2E7EB-B7F5-44C1-BECB-DB056D939310}" dt="2019-10-30T00:01:54.380" v="1073"/>
        <pc:sldMkLst>
          <pc:docMk/>
          <pc:sldMk cId="3810850111" sldId="282"/>
        </pc:sldMkLst>
      </pc:sldChg>
      <pc:sldChg chg="modSp">
        <pc:chgData name="Pradeep Thiyyagura" userId="f14175eebb616f01" providerId="Windows Live" clId="Web-{93E2E7EB-B7F5-44C1-BECB-DB056D939310}" dt="2019-10-28T22:48:33.542" v="387" actId="20577"/>
        <pc:sldMkLst>
          <pc:docMk/>
          <pc:sldMk cId="941435518" sldId="286"/>
        </pc:sldMkLst>
        <pc:graphicFrameChg chg="modGraphic">
          <ac:chgData name="Pradeep Thiyyagura" userId="f14175eebb616f01" providerId="Windows Live" clId="Web-{93E2E7EB-B7F5-44C1-BECB-DB056D939310}" dt="2019-10-28T22:48:33.542" v="387" actId="20577"/>
          <ac:graphicFrameMkLst>
            <pc:docMk/>
            <pc:sldMk cId="941435518" sldId="286"/>
            <ac:graphicFrameMk id="5" creationId="{BC4CADA7-2491-410D-BF47-4AC52EF6AFD7}"/>
          </ac:graphicFrameMkLst>
        </pc:graphicFrameChg>
      </pc:sldChg>
      <pc:sldChg chg="mod modShow">
        <pc:chgData name="Pradeep Thiyyagura" userId="f14175eebb616f01" providerId="Windows Live" clId="Web-{93E2E7EB-B7F5-44C1-BECB-DB056D939310}" dt="2019-10-29T23:10:41.463" v="402"/>
        <pc:sldMkLst>
          <pc:docMk/>
          <pc:sldMk cId="1514931439" sldId="288"/>
        </pc:sldMkLst>
      </pc:sldChg>
      <pc:sldChg chg="mod modShow">
        <pc:chgData name="Pradeep Thiyyagura" userId="f14175eebb616f01" providerId="Windows Live" clId="Web-{93E2E7EB-B7F5-44C1-BECB-DB056D939310}" dt="2019-10-29T23:57:35.676" v="1069"/>
        <pc:sldMkLst>
          <pc:docMk/>
          <pc:sldMk cId="4042831863" sldId="298"/>
        </pc:sldMkLst>
      </pc:sldChg>
      <pc:sldChg chg="del">
        <pc:chgData name="Pradeep Thiyyagura" userId="f14175eebb616f01" providerId="Windows Live" clId="Web-{93E2E7EB-B7F5-44C1-BECB-DB056D939310}" dt="2019-10-28T22:39:48.195" v="378"/>
        <pc:sldMkLst>
          <pc:docMk/>
          <pc:sldMk cId="892111481" sldId="300"/>
        </pc:sldMkLst>
      </pc:sldChg>
      <pc:sldChg chg="modSp">
        <pc:chgData name="Pradeep Thiyyagura" userId="f14175eebb616f01" providerId="Windows Live" clId="Web-{93E2E7EB-B7F5-44C1-BECB-DB056D939310}" dt="2019-10-29T18:49:49.099" v="400" actId="20577"/>
        <pc:sldMkLst>
          <pc:docMk/>
          <pc:sldMk cId="2435403007" sldId="303"/>
        </pc:sldMkLst>
        <pc:spChg chg="mod">
          <ac:chgData name="Pradeep Thiyyagura" userId="f14175eebb616f01" providerId="Windows Live" clId="Web-{93E2E7EB-B7F5-44C1-BECB-DB056D939310}" dt="2019-10-29T18:49:49.099" v="400" actId="20577"/>
          <ac:spMkLst>
            <pc:docMk/>
            <pc:sldMk cId="2435403007" sldId="303"/>
            <ac:spMk id="3" creationId="{00000000-0000-0000-0000-000000000000}"/>
          </ac:spMkLst>
        </pc:spChg>
      </pc:sldChg>
      <pc:sldChg chg="mod modShow">
        <pc:chgData name="Pradeep Thiyyagura" userId="f14175eebb616f01" providerId="Windows Live" clId="Web-{93E2E7EB-B7F5-44C1-BECB-DB056D939310}" dt="2019-10-28T23:50:57.286" v="398"/>
        <pc:sldMkLst>
          <pc:docMk/>
          <pc:sldMk cId="994244840" sldId="306"/>
        </pc:sldMkLst>
      </pc:sldChg>
      <pc:sldChg chg="mod modShow">
        <pc:chgData name="Pradeep Thiyyagura" userId="f14175eebb616f01" providerId="Windows Live" clId="Web-{93E2E7EB-B7F5-44C1-BECB-DB056D939310}" dt="2019-10-29T23:57:13.020" v="1065"/>
        <pc:sldMkLst>
          <pc:docMk/>
          <pc:sldMk cId="2105048603" sldId="312"/>
        </pc:sldMkLst>
      </pc:sldChg>
      <pc:sldChg chg="mod modShow">
        <pc:chgData name="Pradeep Thiyyagura" userId="f14175eebb616f01" providerId="Windows Live" clId="Web-{93E2E7EB-B7F5-44C1-BECB-DB056D939310}" dt="2019-10-29T23:57:19.957" v="1066"/>
        <pc:sldMkLst>
          <pc:docMk/>
          <pc:sldMk cId="1931802281" sldId="313"/>
        </pc:sldMkLst>
      </pc:sldChg>
      <pc:sldChg chg="mod modShow">
        <pc:chgData name="Pradeep Thiyyagura" userId="f14175eebb616f01" providerId="Windows Live" clId="Web-{93E2E7EB-B7F5-44C1-BECB-DB056D939310}" dt="2019-10-29T23:57:26.910" v="1067"/>
        <pc:sldMkLst>
          <pc:docMk/>
          <pc:sldMk cId="3488628973" sldId="314"/>
        </pc:sldMkLst>
      </pc:sldChg>
      <pc:sldChg chg="mod modShow">
        <pc:chgData name="Pradeep Thiyyagura" userId="f14175eebb616f01" providerId="Windows Live" clId="Web-{93E2E7EB-B7F5-44C1-BECB-DB056D939310}" dt="2019-10-29T23:57:31.661" v="1068"/>
        <pc:sldMkLst>
          <pc:docMk/>
          <pc:sldMk cId="1169452620" sldId="315"/>
        </pc:sldMkLst>
      </pc:sldChg>
      <pc:sldChg chg="mod modShow">
        <pc:chgData name="Pradeep Thiyyagura" userId="f14175eebb616f01" providerId="Windows Live" clId="Web-{93E2E7EB-B7F5-44C1-BECB-DB056D939310}" dt="2019-10-29T23:57:45.895" v="1071"/>
        <pc:sldMkLst>
          <pc:docMk/>
          <pc:sldMk cId="1269814491" sldId="316"/>
        </pc:sldMkLst>
      </pc:sldChg>
      <pc:sldChg chg="mod modShow">
        <pc:chgData name="Pradeep Thiyyagura" userId="f14175eebb616f01" providerId="Windows Live" clId="Web-{93E2E7EB-B7F5-44C1-BECB-DB056D939310}" dt="2019-10-28T23:49:26.004" v="395"/>
        <pc:sldMkLst>
          <pc:docMk/>
          <pc:sldMk cId="1044815258" sldId="318"/>
        </pc:sldMkLst>
      </pc:sldChg>
      <pc:sldChg chg="mod modShow">
        <pc:chgData name="Pradeep Thiyyagura" userId="f14175eebb616f01" providerId="Windows Live" clId="Web-{93E2E7EB-B7F5-44C1-BECB-DB056D939310}" dt="2019-10-28T23:49:13.677" v="394"/>
        <pc:sldMkLst>
          <pc:docMk/>
          <pc:sldMk cId="4158613269" sldId="319"/>
        </pc:sldMkLst>
      </pc:sldChg>
      <pc:sldChg chg="addSp delSp modSp">
        <pc:chgData name="Pradeep Thiyyagura" userId="f14175eebb616f01" providerId="Windows Live" clId="Web-{93E2E7EB-B7F5-44C1-BECB-DB056D939310}" dt="2019-10-28T22:45:18.338" v="383" actId="1076"/>
        <pc:sldMkLst>
          <pc:docMk/>
          <pc:sldMk cId="921012445" sldId="322"/>
        </pc:sldMkLst>
        <pc:spChg chg="del">
          <ac:chgData name="Pradeep Thiyyagura" userId="f14175eebb616f01" providerId="Windows Live" clId="Web-{93E2E7EB-B7F5-44C1-BECB-DB056D939310}" dt="2019-10-28T22:44:54.306" v="379"/>
          <ac:spMkLst>
            <pc:docMk/>
            <pc:sldMk cId="921012445" sldId="322"/>
            <ac:spMk id="3" creationId="{4FD438C1-BA74-4B37-8CD7-A52E41D2B067}"/>
          </ac:spMkLst>
        </pc:spChg>
        <pc:graphicFrameChg chg="add mod">
          <ac:chgData name="Pradeep Thiyyagura" userId="f14175eebb616f01" providerId="Windows Live" clId="Web-{93E2E7EB-B7F5-44C1-BECB-DB056D939310}" dt="2019-10-28T22:45:18.338" v="383" actId="1076"/>
          <ac:graphicFrameMkLst>
            <pc:docMk/>
            <pc:sldMk cId="921012445" sldId="322"/>
            <ac:graphicFrameMk id="5" creationId="{91CE1DBA-DA46-483C-A86E-76C32F74884F}"/>
          </ac:graphicFrameMkLst>
        </pc:graphicFrameChg>
      </pc:sldChg>
      <pc:sldChg chg="mod modShow">
        <pc:chgData name="Pradeep Thiyyagura" userId="f14175eebb616f01" providerId="Windows Live" clId="Web-{93E2E7EB-B7F5-44C1-BECB-DB056D939310}" dt="2019-10-28T23:49:32.129" v="396"/>
        <pc:sldMkLst>
          <pc:docMk/>
          <pc:sldMk cId="3178240272" sldId="323"/>
        </pc:sldMkLst>
      </pc:sldChg>
      <pc:sldChg chg="mod modShow">
        <pc:chgData name="Pradeep Thiyyagura" userId="f14175eebb616f01" providerId="Windows Live" clId="Web-{93E2E7EB-B7F5-44C1-BECB-DB056D939310}" dt="2019-10-28T23:49:36.973" v="397"/>
        <pc:sldMkLst>
          <pc:docMk/>
          <pc:sldMk cId="862265049" sldId="324"/>
        </pc:sldMkLst>
      </pc:sldChg>
      <pc:sldChg chg="addSp modSp new del">
        <pc:chgData name="Pradeep Thiyyagura" userId="f14175eebb616f01" providerId="Windows Live" clId="Web-{93E2E7EB-B7F5-44C1-BECB-DB056D939310}" dt="2019-10-29T23:56:51.535" v="1064"/>
        <pc:sldMkLst>
          <pc:docMk/>
          <pc:sldMk cId="2915166693" sldId="325"/>
        </pc:sldMkLst>
        <pc:spChg chg="mod">
          <ac:chgData name="Pradeep Thiyyagura" userId="f14175eebb616f01" providerId="Windows Live" clId="Web-{93E2E7EB-B7F5-44C1-BECB-DB056D939310}" dt="2019-10-29T23:23:30.404" v="486" actId="20577"/>
          <ac:spMkLst>
            <pc:docMk/>
            <pc:sldMk cId="2915166693" sldId="325"/>
            <ac:spMk id="2" creationId="{EFC40D06-43D9-4B97-B8B6-16D594650455}"/>
          </ac:spMkLst>
        </pc:spChg>
        <pc:graphicFrameChg chg="add mod modGraphic">
          <ac:chgData name="Pradeep Thiyyagura" userId="f14175eebb616f01" providerId="Windows Live" clId="Web-{93E2E7EB-B7F5-44C1-BECB-DB056D939310}" dt="2019-10-29T23:32:19.734" v="698" actId="14100"/>
          <ac:graphicFrameMkLst>
            <pc:docMk/>
            <pc:sldMk cId="2915166693" sldId="325"/>
            <ac:graphicFrameMk id="3" creationId="{DFE6EA97-E1B6-4F97-82E6-0364A0F94E60}"/>
          </ac:graphicFrameMkLst>
        </pc:graphicFrameChg>
      </pc:sldChg>
      <pc:sldChg chg="addSp delSp modSp new">
        <pc:chgData name="Pradeep Thiyyagura" userId="f14175eebb616f01" providerId="Windows Live" clId="Web-{93E2E7EB-B7F5-44C1-BECB-DB056D939310}" dt="2019-10-29T23:56:11.223" v="1063" actId="1076"/>
        <pc:sldMkLst>
          <pc:docMk/>
          <pc:sldMk cId="1413763651" sldId="326"/>
        </pc:sldMkLst>
        <pc:spChg chg="mod">
          <ac:chgData name="Pradeep Thiyyagura" userId="f14175eebb616f01" providerId="Windows Live" clId="Web-{93E2E7EB-B7F5-44C1-BECB-DB056D939310}" dt="2019-10-29T23:48:13.002" v="1025" actId="20577"/>
          <ac:spMkLst>
            <pc:docMk/>
            <pc:sldMk cId="1413763651" sldId="326"/>
            <ac:spMk id="2" creationId="{0EC0D478-0081-4655-B404-D7CF1CD7D097}"/>
          </ac:spMkLst>
        </pc:spChg>
        <pc:spChg chg="add del">
          <ac:chgData name="Pradeep Thiyyagura" userId="f14175eebb616f01" providerId="Windows Live" clId="Web-{93E2E7EB-B7F5-44C1-BECB-DB056D939310}" dt="2019-10-29T23:35:13.828" v="737"/>
          <ac:spMkLst>
            <pc:docMk/>
            <pc:sldMk cId="1413763651" sldId="326"/>
            <ac:spMk id="3" creationId="{C28FA21B-9949-49B7-ADA9-45E7C0410DD3}"/>
          </ac:spMkLst>
        </pc:spChg>
        <pc:spChg chg="add mod">
          <ac:chgData name="Pradeep Thiyyagura" userId="f14175eebb616f01" providerId="Windows Live" clId="Web-{93E2E7EB-B7F5-44C1-BECB-DB056D939310}" dt="2019-10-29T23:38:31.407" v="857" actId="14100"/>
          <ac:spMkLst>
            <pc:docMk/>
            <pc:sldMk cId="1413763651" sldId="326"/>
            <ac:spMk id="852" creationId="{0B69B765-8D1E-4AD7-9EB4-7C3E1923CA1C}"/>
          </ac:spMkLst>
        </pc:spChg>
        <pc:spChg chg="add mod">
          <ac:chgData name="Pradeep Thiyyagura" userId="f14175eebb616f01" providerId="Windows Live" clId="Web-{93E2E7EB-B7F5-44C1-BECB-DB056D939310}" dt="2019-10-29T23:38:31.422" v="858" actId="14100"/>
          <ac:spMkLst>
            <pc:docMk/>
            <pc:sldMk cId="1413763651" sldId="326"/>
            <ac:spMk id="854" creationId="{24B81747-D3A2-4D3E-9FCF-3D811DA0232C}"/>
          </ac:spMkLst>
        </pc:spChg>
        <pc:spChg chg="add mod">
          <ac:chgData name="Pradeep Thiyyagura" userId="f14175eebb616f01" providerId="Windows Live" clId="Web-{93E2E7EB-B7F5-44C1-BECB-DB056D939310}" dt="2019-10-29T23:38:31.438" v="859" actId="14100"/>
          <ac:spMkLst>
            <pc:docMk/>
            <pc:sldMk cId="1413763651" sldId="326"/>
            <ac:spMk id="856" creationId="{CCDA0B1A-EAC0-43BB-92E5-17F686A364FF}"/>
          </ac:spMkLst>
        </pc:spChg>
        <pc:spChg chg="add mod">
          <ac:chgData name="Pradeep Thiyyagura" userId="f14175eebb616f01" providerId="Windows Live" clId="Web-{93E2E7EB-B7F5-44C1-BECB-DB056D939310}" dt="2019-10-29T23:39:23.798" v="868"/>
          <ac:spMkLst>
            <pc:docMk/>
            <pc:sldMk cId="1413763651" sldId="326"/>
            <ac:spMk id="858" creationId="{CC79420E-3816-4352-A9E5-FE3992A0EAD5}"/>
          </ac:spMkLst>
        </pc:spChg>
        <pc:spChg chg="add del mod">
          <ac:chgData name="Pradeep Thiyyagura" userId="f14175eebb616f01" providerId="Windows Live" clId="Web-{93E2E7EB-B7F5-44C1-BECB-DB056D939310}" dt="2019-10-29T23:51:30.566" v="1035"/>
          <ac:spMkLst>
            <pc:docMk/>
            <pc:sldMk cId="1413763651" sldId="326"/>
            <ac:spMk id="860" creationId="{A30BA5C8-799B-4371-BF02-93D551A8DD7F}"/>
          </ac:spMkLst>
        </pc:spChg>
        <pc:spChg chg="add">
          <ac:chgData name="Pradeep Thiyyagura" userId="f14175eebb616f01" providerId="Windows Live" clId="Web-{93E2E7EB-B7F5-44C1-BECB-DB056D939310}" dt="2019-10-29T23:44:24.611" v="877"/>
          <ac:spMkLst>
            <pc:docMk/>
            <pc:sldMk cId="1413763651" sldId="326"/>
            <ac:spMk id="879" creationId="{A2386472-064E-4150-A7B4-93CE20A1904F}"/>
          </ac:spMkLst>
        </pc:spChg>
        <pc:spChg chg="add del mod">
          <ac:chgData name="Pradeep Thiyyagura" userId="f14175eebb616f01" providerId="Windows Live" clId="Web-{93E2E7EB-B7F5-44C1-BECB-DB056D939310}" dt="2019-10-29T23:51:47.597" v="1038"/>
          <ac:spMkLst>
            <pc:docMk/>
            <pc:sldMk cId="1413763651" sldId="326"/>
            <ac:spMk id="882" creationId="{B9A2FB38-6085-47F5-B82F-10266C1C06E2}"/>
          </ac:spMkLst>
        </pc:spChg>
        <pc:spChg chg="add mod">
          <ac:chgData name="Pradeep Thiyyagura" userId="f14175eebb616f01" providerId="Windows Live" clId="Web-{93E2E7EB-B7F5-44C1-BECB-DB056D939310}" dt="2019-10-29T23:55:05.269" v="1056"/>
          <ac:spMkLst>
            <pc:docMk/>
            <pc:sldMk cId="1413763651" sldId="326"/>
            <ac:spMk id="883" creationId="{7EBBC3C7-3B73-4058-87BE-728A00D48051}"/>
          </ac:spMkLst>
        </pc:spChg>
        <pc:spChg chg="add mod">
          <ac:chgData name="Pradeep Thiyyagura" userId="f14175eebb616f01" providerId="Windows Live" clId="Web-{93E2E7EB-B7F5-44C1-BECB-DB056D939310}" dt="2019-10-29T23:54:56.488" v="1055" actId="14100"/>
          <ac:spMkLst>
            <pc:docMk/>
            <pc:sldMk cId="1413763651" sldId="326"/>
            <ac:spMk id="884" creationId="{D2B00301-9423-4F9B-8FB9-67E15C857DD6}"/>
          </ac:spMkLst>
        </pc:spChg>
        <pc:spChg chg="add mod">
          <ac:chgData name="Pradeep Thiyyagura" userId="f14175eebb616f01" providerId="Windows Live" clId="Web-{93E2E7EB-B7F5-44C1-BECB-DB056D939310}" dt="2019-10-29T23:56:11.223" v="1063" actId="1076"/>
          <ac:spMkLst>
            <pc:docMk/>
            <pc:sldMk cId="1413763651" sldId="326"/>
            <ac:spMk id="885" creationId="{11683E67-5A79-4ADE-98AB-BC2E19BA8791}"/>
          </ac:spMkLst>
        </pc:spChg>
        <pc:grpChg chg="add mod">
          <ac:chgData name="Pradeep Thiyyagura" userId="f14175eebb616f01" providerId="Windows Live" clId="Web-{93E2E7EB-B7F5-44C1-BECB-DB056D939310}" dt="2019-10-29T23:56:01.676" v="1062" actId="1076"/>
          <ac:grpSpMkLst>
            <pc:docMk/>
            <pc:sldMk cId="1413763651" sldId="326"/>
            <ac:grpSpMk id="857" creationId="{AC95A3D1-8421-4CC2-A975-88A97F7A5276}"/>
          </ac:grpSpMkLst>
        </pc:grpChg>
        <pc:grpChg chg="add del mod">
          <ac:chgData name="Pradeep Thiyyagura" userId="f14175eebb616f01" providerId="Windows Live" clId="Web-{93E2E7EB-B7F5-44C1-BECB-DB056D939310}" dt="2019-10-29T23:44:13.892" v="876"/>
          <ac:grpSpMkLst>
            <pc:docMk/>
            <pc:sldMk cId="1413763651" sldId="326"/>
            <ac:grpSpMk id="875" creationId="{01C2DD6B-D4C7-4791-B83F-7275B1143E2E}"/>
          </ac:grpSpMkLst>
        </pc:grpChg>
        <pc:grpChg chg="add del">
          <ac:chgData name="Pradeep Thiyyagura" userId="f14175eebb616f01" providerId="Windows Live" clId="Web-{93E2E7EB-B7F5-44C1-BECB-DB056D939310}" dt="2019-10-29T23:44:47.345" v="878"/>
          <ac:grpSpMkLst>
            <pc:docMk/>
            <pc:sldMk cId="1413763651" sldId="326"/>
            <ac:grpSpMk id="876" creationId="{552952E4-EE31-4CFC-A70A-AF7DA03FEBB0}"/>
          </ac:grpSpMkLst>
        </pc:grpChg>
        <pc:graphicFrameChg chg="add del mod ord modGraphic">
          <ac:chgData name="Pradeep Thiyyagura" userId="f14175eebb616f01" providerId="Windows Live" clId="Web-{93E2E7EB-B7F5-44C1-BECB-DB056D939310}" dt="2019-10-29T23:33:02.484" v="730"/>
          <ac:graphicFrameMkLst>
            <pc:docMk/>
            <pc:sldMk cId="1413763651" sldId="326"/>
            <ac:graphicFrameMk id="4" creationId="{62C61461-6324-48CD-86D8-BB74BE183398}"/>
          </ac:graphicFrameMkLst>
        </pc:graphicFrameChg>
        <pc:graphicFrameChg chg="add del mod ord modGraphic">
          <ac:chgData name="Pradeep Thiyyagura" userId="f14175eebb616f01" providerId="Windows Live" clId="Web-{93E2E7EB-B7F5-44C1-BECB-DB056D939310}" dt="2019-10-29T23:34:17.828" v="734"/>
          <ac:graphicFrameMkLst>
            <pc:docMk/>
            <pc:sldMk cId="1413763651" sldId="326"/>
            <ac:graphicFrameMk id="12" creationId="{329C7671-08BF-4C95-8F10-59A5706586EB}"/>
          </ac:graphicFrameMkLst>
        </pc:graphicFrameChg>
        <pc:graphicFrameChg chg="add del mod ord modGraphic">
          <ac:chgData name="Pradeep Thiyyagura" userId="f14175eebb616f01" providerId="Windows Live" clId="Web-{93E2E7EB-B7F5-44C1-BECB-DB056D939310}" dt="2019-10-29T23:34:54.500" v="736"/>
          <ac:graphicFrameMkLst>
            <pc:docMk/>
            <pc:sldMk cId="1413763651" sldId="326"/>
            <ac:graphicFrameMk id="42" creationId="{A0BD0F23-2038-45ED-84BB-23BF0FC65F2A}"/>
          </ac:graphicFrameMkLst>
        </pc:graphicFrameChg>
        <pc:graphicFrameChg chg="add mod ord modGraphic">
          <ac:chgData name="Pradeep Thiyyagura" userId="f14175eebb616f01" providerId="Windows Live" clId="Web-{93E2E7EB-B7F5-44C1-BECB-DB056D939310}" dt="2019-10-29T23:42:44.829" v="871"/>
          <ac:graphicFrameMkLst>
            <pc:docMk/>
            <pc:sldMk cId="1413763651" sldId="326"/>
            <ac:graphicFrameMk id="51" creationId="{B6A5A0A1-C955-4BC4-825D-D44203E5671C}"/>
          </ac:graphicFrameMkLst>
        </pc:graphicFrameChg>
        <pc:picChg chg="add mod">
          <ac:chgData name="Pradeep Thiyyagura" userId="f14175eebb616f01" providerId="Windows Live" clId="Web-{93E2E7EB-B7F5-44C1-BECB-DB056D939310}" dt="2019-10-29T23:38:31.485" v="860" actId="14100"/>
          <ac:picMkLst>
            <pc:docMk/>
            <pc:sldMk cId="1413763651" sldId="326"/>
            <ac:picMk id="850" creationId="{802CBAF8-6508-4AE8-98B4-AD3BCBFC8D56}"/>
          </ac:picMkLst>
        </pc:picChg>
        <pc:picChg chg="add">
          <ac:chgData name="Pradeep Thiyyagura" userId="f14175eebb616f01" providerId="Windows Live" clId="Web-{93E2E7EB-B7F5-44C1-BECB-DB056D939310}" dt="2019-10-29T23:44:24.611" v="877"/>
          <ac:picMkLst>
            <pc:docMk/>
            <pc:sldMk cId="1413763651" sldId="326"/>
            <ac:picMk id="877" creationId="{081934CB-55B4-4CEC-8017-FA7785736B76}"/>
          </ac:picMkLst>
        </pc:picChg>
        <pc:picChg chg="add">
          <ac:chgData name="Pradeep Thiyyagura" userId="f14175eebb616f01" providerId="Windows Live" clId="Web-{93E2E7EB-B7F5-44C1-BECB-DB056D939310}" dt="2019-10-29T23:44:24.611" v="877"/>
          <ac:picMkLst>
            <pc:docMk/>
            <pc:sldMk cId="1413763651" sldId="326"/>
            <ac:picMk id="878" creationId="{553D54D7-3C49-4B7D-805C-EB6DDC454EF5}"/>
          </ac:picMkLst>
        </pc:picChg>
        <pc:picChg chg="add mod">
          <ac:chgData name="Pradeep Thiyyagura" userId="f14175eebb616f01" providerId="Windows Live" clId="Web-{93E2E7EB-B7F5-44C1-BECB-DB056D939310}" dt="2019-10-29T23:51:14.487" v="1034" actId="1076"/>
          <ac:picMkLst>
            <pc:docMk/>
            <pc:sldMk cId="1413763651" sldId="326"/>
            <ac:picMk id="880" creationId="{054BB36A-2491-4920-868F-188828E3637D}"/>
          </ac:picMkLst>
        </pc:picChg>
      </pc:sldChg>
    </pc:docChg>
  </pc:docChgLst>
  <pc:docChgLst>
    <pc:chgData name="Pradeep Thiyyagura" userId="f14175eebb616f01" providerId="Windows Live" clId="Web-{70B354C0-3CAA-4DE7-8402-8575E686E50C}"/>
    <pc:docChg chg="sldOrd">
      <pc:chgData name="Pradeep Thiyyagura" userId="f14175eebb616f01" providerId="Windows Live" clId="Web-{70B354C0-3CAA-4DE7-8402-8575E686E50C}" dt="2019-10-27T04:07:42.597" v="1"/>
      <pc:docMkLst>
        <pc:docMk/>
      </pc:docMkLst>
      <pc:sldChg chg="ord">
        <pc:chgData name="Pradeep Thiyyagura" userId="f14175eebb616f01" providerId="Windows Live" clId="Web-{70B354C0-3CAA-4DE7-8402-8575E686E50C}" dt="2019-10-27T04:07:42.597" v="1"/>
        <pc:sldMkLst>
          <pc:docMk/>
          <pc:sldMk cId="22002427" sldId="259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2.png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svg"/><Relationship Id="rId1" Type="http://schemas.openxmlformats.org/officeDocument/2006/relationships/image" Target="../media/image5.png"/><Relationship Id="rId4" Type="http://schemas.openxmlformats.org/officeDocument/2006/relationships/image" Target="../media/image1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37.svg"/><Relationship Id="rId1" Type="http://schemas.openxmlformats.org/officeDocument/2006/relationships/image" Target="../media/image21.png"/><Relationship Id="rId6" Type="http://schemas.openxmlformats.org/officeDocument/2006/relationships/image" Target="../media/image41.svg"/><Relationship Id="rId5" Type="http://schemas.openxmlformats.org/officeDocument/2006/relationships/image" Target="../media/image23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25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0.svg"/><Relationship Id="rId1" Type="http://schemas.openxmlformats.org/officeDocument/2006/relationships/image" Target="../media/image26.png"/><Relationship Id="rId6" Type="http://schemas.openxmlformats.org/officeDocument/2006/relationships/image" Target="../media/image74.svg"/><Relationship Id="rId5" Type="http://schemas.openxmlformats.org/officeDocument/2006/relationships/image" Target="../media/image28.png"/><Relationship Id="rId4" Type="http://schemas.openxmlformats.org/officeDocument/2006/relationships/image" Target="../media/image7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2.png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svg"/><Relationship Id="rId1" Type="http://schemas.openxmlformats.org/officeDocument/2006/relationships/image" Target="../media/image5.png"/><Relationship Id="rId4" Type="http://schemas.openxmlformats.org/officeDocument/2006/relationships/image" Target="../media/image1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37.svg"/><Relationship Id="rId1" Type="http://schemas.openxmlformats.org/officeDocument/2006/relationships/image" Target="../media/image21.png"/><Relationship Id="rId6" Type="http://schemas.openxmlformats.org/officeDocument/2006/relationships/image" Target="../media/image41.svg"/><Relationship Id="rId5" Type="http://schemas.openxmlformats.org/officeDocument/2006/relationships/image" Target="../media/image23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25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0.svg"/><Relationship Id="rId1" Type="http://schemas.openxmlformats.org/officeDocument/2006/relationships/image" Target="../media/image26.png"/><Relationship Id="rId6" Type="http://schemas.openxmlformats.org/officeDocument/2006/relationships/image" Target="../media/image74.svg"/><Relationship Id="rId5" Type="http://schemas.openxmlformats.org/officeDocument/2006/relationships/image" Target="../media/image28.png"/><Relationship Id="rId4" Type="http://schemas.openxmlformats.org/officeDocument/2006/relationships/image" Target="../media/image7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3FE5BF-593D-46A3-83A7-60577657B30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170C888-34F1-420E-949D-021ADF679243}">
      <dgm:prSet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Provide an </a:t>
          </a:r>
          <a:r>
            <a:rPr lang="en-US" dirty="0" smtClean="0">
              <a:latin typeface="Calibri Light" panose="020F0302020204030204"/>
            </a:rPr>
            <a:t>overview </a:t>
          </a:r>
          <a:r>
            <a:rPr lang="en-US" dirty="0">
              <a:latin typeface="Calibri Light" panose="020F0302020204030204"/>
            </a:rPr>
            <a:t>of</a:t>
          </a:r>
          <a:r>
            <a:rPr lang="en-US" dirty="0"/>
            <a:t> Machine Learning and Natural Language Processing</a:t>
          </a:r>
        </a:p>
      </dgm:t>
    </dgm:pt>
    <dgm:pt modelId="{A9D41A60-6F6A-4184-BD0B-244E69A89680}" type="parTrans" cxnId="{8931E5FE-DE4E-47BC-8671-9E564E48883C}">
      <dgm:prSet/>
      <dgm:spPr/>
      <dgm:t>
        <a:bodyPr/>
        <a:lstStyle/>
        <a:p>
          <a:endParaRPr lang="en-US"/>
        </a:p>
      </dgm:t>
    </dgm:pt>
    <dgm:pt modelId="{6B9554B6-016C-4270-8C16-96444022A204}" type="sibTrans" cxnId="{8931E5FE-DE4E-47BC-8671-9E564E48883C}">
      <dgm:prSet/>
      <dgm:spPr/>
      <dgm:t>
        <a:bodyPr/>
        <a:lstStyle/>
        <a:p>
          <a:endParaRPr lang="en-US"/>
        </a:p>
      </dgm:t>
    </dgm:pt>
    <dgm:pt modelId="{799FED95-0657-4E25-930F-9EC7A2315320}">
      <dgm:prSet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Get introduced</a:t>
          </a:r>
          <a:r>
            <a:rPr lang="en-US" dirty="0"/>
            <a:t> </a:t>
          </a:r>
          <a:r>
            <a:rPr lang="en-US" dirty="0">
              <a:latin typeface="Calibri Light" panose="020F0302020204030204"/>
            </a:rPr>
            <a:t>to Transfer Learning and fast</a:t>
          </a:r>
          <a:r>
            <a:rPr lang="en-US" dirty="0"/>
            <a:t>.ai library</a:t>
          </a:r>
        </a:p>
      </dgm:t>
    </dgm:pt>
    <dgm:pt modelId="{4F19A934-3B5F-4514-82FA-E4EFC192D8A1}" type="parTrans" cxnId="{DD4EEC11-B124-4DB9-AD17-FCD72F57BEA6}">
      <dgm:prSet/>
      <dgm:spPr/>
      <dgm:t>
        <a:bodyPr/>
        <a:lstStyle/>
        <a:p>
          <a:endParaRPr lang="en-US"/>
        </a:p>
      </dgm:t>
    </dgm:pt>
    <dgm:pt modelId="{5A6E5BA7-E8FA-4E4D-8E19-DA6545A5B9BC}" type="sibTrans" cxnId="{DD4EEC11-B124-4DB9-AD17-FCD72F57BEA6}">
      <dgm:prSet/>
      <dgm:spPr/>
      <dgm:t>
        <a:bodyPr/>
        <a:lstStyle/>
        <a:p>
          <a:endParaRPr lang="en-US"/>
        </a:p>
      </dgm:t>
    </dgm:pt>
    <dgm:pt modelId="{46EEB6B0-ED1F-4C21-B31C-8BD0A96A0734}">
      <dgm:prSet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Share some tips from implementing text </a:t>
          </a:r>
          <a:r>
            <a:rPr lang="en-US" dirty="0"/>
            <a:t>classification techniques</a:t>
          </a:r>
          <a:r>
            <a:rPr lang="en-US" dirty="0">
              <a:latin typeface="Calibri Light" panose="020F0302020204030204"/>
            </a:rPr>
            <a:t> in real</a:t>
          </a:r>
          <a:r>
            <a:rPr lang="en-US" dirty="0"/>
            <a:t> world</a:t>
          </a:r>
          <a:endParaRPr lang="en-US" dirty="0">
            <a:latin typeface="Calibri Light" panose="020F0302020204030204"/>
          </a:endParaRPr>
        </a:p>
      </dgm:t>
    </dgm:pt>
    <dgm:pt modelId="{2B94802F-49E8-470C-828C-6D9E89A57000}" type="parTrans" cxnId="{9A77BD4F-F7D7-4242-8690-A179F0511233}">
      <dgm:prSet/>
      <dgm:spPr/>
      <dgm:t>
        <a:bodyPr/>
        <a:lstStyle/>
        <a:p>
          <a:endParaRPr lang="en-US"/>
        </a:p>
      </dgm:t>
    </dgm:pt>
    <dgm:pt modelId="{BE47BE11-B326-4B77-B14E-35E980B630AD}" type="sibTrans" cxnId="{9A77BD4F-F7D7-4242-8690-A179F0511233}">
      <dgm:prSet/>
      <dgm:spPr/>
      <dgm:t>
        <a:bodyPr/>
        <a:lstStyle/>
        <a:p>
          <a:endParaRPr lang="en-US"/>
        </a:p>
      </dgm:t>
    </dgm:pt>
    <dgm:pt modelId="{4C5B8380-8898-4926-B273-2B47405C4B59}">
      <dgm:prSet phldr="0"/>
      <dgm:spPr/>
      <dgm:t>
        <a:bodyPr/>
        <a:lstStyle/>
        <a:p>
          <a:r>
            <a:rPr lang="en-US" dirty="0"/>
            <a:t>Build an algorithm to classify </a:t>
          </a:r>
          <a:r>
            <a:rPr lang="en-US" dirty="0" smtClean="0"/>
            <a:t>20K </a:t>
          </a:r>
          <a:r>
            <a:rPr lang="en-US" dirty="0"/>
            <a:t>news articles into 20 categories</a:t>
          </a:r>
          <a:endParaRPr lang="en-US" dirty="0">
            <a:latin typeface="Calibri Light" panose="020F0302020204030204"/>
          </a:endParaRPr>
        </a:p>
      </dgm:t>
    </dgm:pt>
    <dgm:pt modelId="{EA5D7724-C015-4258-83E5-4396C597DB1E}" type="parTrans" cxnId="{23F4BF55-9C06-4832-B169-3C271768B0BE}">
      <dgm:prSet/>
      <dgm:spPr/>
    </dgm:pt>
    <dgm:pt modelId="{ECF8CB6B-136D-448D-BF27-7580A7C3D004}" type="sibTrans" cxnId="{23F4BF55-9C06-4832-B169-3C271768B0BE}">
      <dgm:prSet/>
      <dgm:spPr/>
      <dgm:t>
        <a:bodyPr/>
        <a:lstStyle/>
        <a:p>
          <a:endParaRPr lang="en-US"/>
        </a:p>
      </dgm:t>
    </dgm:pt>
    <dgm:pt modelId="{6A9C79F9-21A5-4EAF-8727-58B50DFDB2D4}" type="pres">
      <dgm:prSet presAssocID="{213FE5BF-593D-46A3-83A7-60577657B30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759C0C-E3A2-4B38-B5BF-623660242650}" type="pres">
      <dgm:prSet presAssocID="{7170C888-34F1-420E-949D-021ADF679243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171ED4-998B-4DDC-8D64-4D7B18B2BE33}" type="pres">
      <dgm:prSet presAssocID="{6B9554B6-016C-4270-8C16-96444022A204}" presName="spacer" presStyleCnt="0"/>
      <dgm:spPr/>
    </dgm:pt>
    <dgm:pt modelId="{A8E85EA0-4301-4809-BA89-58C70DC4F341}" type="pres">
      <dgm:prSet presAssocID="{799FED95-0657-4E25-930F-9EC7A231532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B43DD-9813-4F2A-91E0-AFEDE7BCDCC8}" type="pres">
      <dgm:prSet presAssocID="{5A6E5BA7-E8FA-4E4D-8E19-DA6545A5B9BC}" presName="spacer" presStyleCnt="0"/>
      <dgm:spPr/>
    </dgm:pt>
    <dgm:pt modelId="{DEF7C254-4EB0-43F9-A438-5C6AE600C2E1}" type="pres">
      <dgm:prSet presAssocID="{4C5B8380-8898-4926-B273-2B47405C4B59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65C964-14D6-414D-9508-F837A7712DC7}" type="pres">
      <dgm:prSet presAssocID="{ECF8CB6B-136D-448D-BF27-7580A7C3D004}" presName="spacer" presStyleCnt="0"/>
      <dgm:spPr/>
    </dgm:pt>
    <dgm:pt modelId="{AD51B6D4-DE6E-483F-AFBA-71E654586964}" type="pres">
      <dgm:prSet presAssocID="{46EEB6B0-ED1F-4C21-B31C-8BD0A96A0734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31E5FE-DE4E-47BC-8671-9E564E48883C}" srcId="{213FE5BF-593D-46A3-83A7-60577657B30C}" destId="{7170C888-34F1-420E-949D-021ADF679243}" srcOrd="0" destOrd="0" parTransId="{A9D41A60-6F6A-4184-BD0B-244E69A89680}" sibTransId="{6B9554B6-016C-4270-8C16-96444022A204}"/>
    <dgm:cxn modelId="{981A1171-6737-475B-98E1-0852FE2E61FC}" type="presOf" srcId="{213FE5BF-593D-46A3-83A7-60577657B30C}" destId="{6A9C79F9-21A5-4EAF-8727-58B50DFDB2D4}" srcOrd="0" destOrd="0" presId="urn:microsoft.com/office/officeart/2005/8/layout/vList2"/>
    <dgm:cxn modelId="{E019C353-ED5A-4AB4-8DC1-E8F5BBD39DCA}" type="presOf" srcId="{799FED95-0657-4E25-930F-9EC7A2315320}" destId="{A8E85EA0-4301-4809-BA89-58C70DC4F341}" srcOrd="0" destOrd="0" presId="urn:microsoft.com/office/officeart/2005/8/layout/vList2"/>
    <dgm:cxn modelId="{4AFE706B-A647-4EBC-B3A0-9C3BA4D565B4}" type="presOf" srcId="{4C5B8380-8898-4926-B273-2B47405C4B59}" destId="{DEF7C254-4EB0-43F9-A438-5C6AE600C2E1}" srcOrd="0" destOrd="0" presId="urn:microsoft.com/office/officeart/2005/8/layout/vList2"/>
    <dgm:cxn modelId="{B3CCC097-B19C-4443-971D-9C1CB682AA10}" type="presOf" srcId="{7170C888-34F1-420E-949D-021ADF679243}" destId="{28759C0C-E3A2-4B38-B5BF-623660242650}" srcOrd="0" destOrd="0" presId="urn:microsoft.com/office/officeart/2005/8/layout/vList2"/>
    <dgm:cxn modelId="{23F4BF55-9C06-4832-B169-3C271768B0BE}" srcId="{213FE5BF-593D-46A3-83A7-60577657B30C}" destId="{4C5B8380-8898-4926-B273-2B47405C4B59}" srcOrd="2" destOrd="0" parTransId="{EA5D7724-C015-4258-83E5-4396C597DB1E}" sibTransId="{ECF8CB6B-136D-448D-BF27-7580A7C3D004}"/>
    <dgm:cxn modelId="{DD4EEC11-B124-4DB9-AD17-FCD72F57BEA6}" srcId="{213FE5BF-593D-46A3-83A7-60577657B30C}" destId="{799FED95-0657-4E25-930F-9EC7A2315320}" srcOrd="1" destOrd="0" parTransId="{4F19A934-3B5F-4514-82FA-E4EFC192D8A1}" sibTransId="{5A6E5BA7-E8FA-4E4D-8E19-DA6545A5B9BC}"/>
    <dgm:cxn modelId="{39631E24-53EF-4202-8BC0-CDF7374CEA3D}" type="presOf" srcId="{46EEB6B0-ED1F-4C21-B31C-8BD0A96A0734}" destId="{AD51B6D4-DE6E-483F-AFBA-71E654586964}" srcOrd="0" destOrd="0" presId="urn:microsoft.com/office/officeart/2005/8/layout/vList2"/>
    <dgm:cxn modelId="{9A77BD4F-F7D7-4242-8690-A179F0511233}" srcId="{213FE5BF-593D-46A3-83A7-60577657B30C}" destId="{46EEB6B0-ED1F-4C21-B31C-8BD0A96A0734}" srcOrd="3" destOrd="0" parTransId="{2B94802F-49E8-470C-828C-6D9E89A57000}" sibTransId="{BE47BE11-B326-4B77-B14E-35E980B630AD}"/>
    <dgm:cxn modelId="{D2174AAE-01F7-4D66-A8DB-56E4DF2524A4}" type="presParOf" srcId="{6A9C79F9-21A5-4EAF-8727-58B50DFDB2D4}" destId="{28759C0C-E3A2-4B38-B5BF-623660242650}" srcOrd="0" destOrd="0" presId="urn:microsoft.com/office/officeart/2005/8/layout/vList2"/>
    <dgm:cxn modelId="{60F9E66B-29D1-44B1-9CEA-981C2D4AFA7F}" type="presParOf" srcId="{6A9C79F9-21A5-4EAF-8727-58B50DFDB2D4}" destId="{DA171ED4-998B-4DDC-8D64-4D7B18B2BE33}" srcOrd="1" destOrd="0" presId="urn:microsoft.com/office/officeart/2005/8/layout/vList2"/>
    <dgm:cxn modelId="{471E635F-26EE-4889-9C98-C44C0B2AD985}" type="presParOf" srcId="{6A9C79F9-21A5-4EAF-8727-58B50DFDB2D4}" destId="{A8E85EA0-4301-4809-BA89-58C70DC4F341}" srcOrd="2" destOrd="0" presId="urn:microsoft.com/office/officeart/2005/8/layout/vList2"/>
    <dgm:cxn modelId="{63661D9D-1276-4F5F-A5DB-8CD64C850106}" type="presParOf" srcId="{6A9C79F9-21A5-4EAF-8727-58B50DFDB2D4}" destId="{018B43DD-9813-4F2A-91E0-AFEDE7BCDCC8}" srcOrd="3" destOrd="0" presId="urn:microsoft.com/office/officeart/2005/8/layout/vList2"/>
    <dgm:cxn modelId="{44DD88BE-4C89-4E6F-8311-FF3755060D4B}" type="presParOf" srcId="{6A9C79F9-21A5-4EAF-8727-58B50DFDB2D4}" destId="{DEF7C254-4EB0-43F9-A438-5C6AE600C2E1}" srcOrd="4" destOrd="0" presId="urn:microsoft.com/office/officeart/2005/8/layout/vList2"/>
    <dgm:cxn modelId="{CBFF3542-B88E-4A58-B963-58FFFD5A47CF}" type="presParOf" srcId="{6A9C79F9-21A5-4EAF-8727-58B50DFDB2D4}" destId="{9965C964-14D6-414D-9508-F837A7712DC7}" srcOrd="5" destOrd="0" presId="urn:microsoft.com/office/officeart/2005/8/layout/vList2"/>
    <dgm:cxn modelId="{CF46F813-4586-4A74-9E23-A631C8477D73}" type="presParOf" srcId="{6A9C79F9-21A5-4EAF-8727-58B50DFDB2D4}" destId="{AD51B6D4-DE6E-483F-AFBA-71E65458696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79E0A8-B89C-4F6F-BC11-187A07515B3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A9A5696-0D5A-4C09-9838-56CF61FE5F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There is lot of unstructured text data in the world</a:t>
          </a:r>
        </a:p>
      </dgm:t>
    </dgm:pt>
    <dgm:pt modelId="{51D99162-F49B-459C-9FB2-A4A7323ABF26}" type="parTrans" cxnId="{C89058CB-EB49-40D1-95FF-4AF55D51F4EC}">
      <dgm:prSet/>
      <dgm:spPr/>
      <dgm:t>
        <a:bodyPr/>
        <a:lstStyle/>
        <a:p>
          <a:endParaRPr lang="en-US"/>
        </a:p>
      </dgm:t>
    </dgm:pt>
    <dgm:pt modelId="{AE776114-CBB7-4DA1-97FC-2DD252139CDD}" type="sibTrans" cxnId="{C89058CB-EB49-40D1-95FF-4AF55D51F4EC}">
      <dgm:prSet/>
      <dgm:spPr/>
      <dgm:t>
        <a:bodyPr/>
        <a:lstStyle/>
        <a:p>
          <a:endParaRPr lang="en-US"/>
        </a:p>
      </dgm:t>
    </dgm:pt>
    <dgm:pt modelId="{7A66C67C-4758-48A8-A172-717A3F5E67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There is tremendous value to be extracted</a:t>
          </a:r>
        </a:p>
      </dgm:t>
    </dgm:pt>
    <dgm:pt modelId="{87187F08-9BDB-4E3F-BF05-ADFF1DA9E0FD}" type="parTrans" cxnId="{026468B6-DC01-4F0B-9BFB-B82EA94A7E07}">
      <dgm:prSet/>
      <dgm:spPr/>
      <dgm:t>
        <a:bodyPr/>
        <a:lstStyle/>
        <a:p>
          <a:endParaRPr lang="en-US"/>
        </a:p>
      </dgm:t>
    </dgm:pt>
    <dgm:pt modelId="{37C04128-F510-45B6-80C1-B12A5930D15F}" type="sibTrans" cxnId="{026468B6-DC01-4F0B-9BFB-B82EA94A7E07}">
      <dgm:prSet/>
      <dgm:spPr/>
      <dgm:t>
        <a:bodyPr/>
        <a:lstStyle/>
        <a:p>
          <a:endParaRPr lang="en-US"/>
        </a:p>
      </dgm:t>
    </dgm:pt>
    <dgm:pt modelId="{5FBE74C8-632A-48C6-A888-ED62F3F668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 can achieve </a:t>
          </a:r>
          <a:r>
            <a:rPr lang="en-US" dirty="0">
              <a:latin typeface="Calibri Light" panose="020F0302020204030204"/>
            </a:rPr>
            <a:t>SOTA</a:t>
          </a:r>
          <a:r>
            <a:rPr lang="en-US" dirty="0"/>
            <a:t> results with fewer example to train</a:t>
          </a:r>
        </a:p>
      </dgm:t>
    </dgm:pt>
    <dgm:pt modelId="{30B9BD93-ACCC-4982-A2E4-F7017E23CAC8}" type="parTrans" cxnId="{13A91C88-5CAB-468C-8253-4F7E075ABF6E}">
      <dgm:prSet/>
      <dgm:spPr/>
      <dgm:t>
        <a:bodyPr/>
        <a:lstStyle/>
        <a:p>
          <a:endParaRPr lang="en-US"/>
        </a:p>
      </dgm:t>
    </dgm:pt>
    <dgm:pt modelId="{BC1DA6C2-9CC7-442B-A2FB-83E73F958B39}" type="sibTrans" cxnId="{13A91C88-5CAB-468C-8253-4F7E075ABF6E}">
      <dgm:prSet/>
      <dgm:spPr/>
      <dgm:t>
        <a:bodyPr/>
        <a:lstStyle/>
        <a:p>
          <a:endParaRPr lang="en-US"/>
        </a:p>
      </dgm:t>
    </dgm:pt>
    <dgm:pt modelId="{CC150E75-F194-4DA7-9D27-E1F6084F4103}" type="pres">
      <dgm:prSet presAssocID="{6579E0A8-B89C-4F6F-BC11-187A07515B3E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E96ECE-5986-4F7B-B523-4CEB204A056A}" type="pres">
      <dgm:prSet presAssocID="{0A9A5696-0D5A-4C09-9838-56CF61FE5FBB}" presName="compNode" presStyleCnt="0"/>
      <dgm:spPr/>
    </dgm:pt>
    <dgm:pt modelId="{6AF31107-A6F7-4791-AC3E-F2C5332FEC47}" type="pres">
      <dgm:prSet presAssocID="{0A9A5696-0D5A-4C09-9838-56CF61FE5FBB}" presName="bgRect" presStyleLbl="bgShp" presStyleIdx="0" presStyleCnt="3"/>
      <dgm:spPr/>
    </dgm:pt>
    <dgm:pt modelId="{81E64BF9-543C-4FDA-B1D1-778FA5B801E0}" type="pres">
      <dgm:prSet presAssocID="{0A9A5696-0D5A-4C09-9838-56CF61FE5FB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riorities"/>
        </a:ext>
      </dgm:extLst>
    </dgm:pt>
    <dgm:pt modelId="{05BBEE65-FF93-4787-A355-C9C96B437310}" type="pres">
      <dgm:prSet presAssocID="{0A9A5696-0D5A-4C09-9838-56CF61FE5FBB}" presName="spaceRect" presStyleCnt="0"/>
      <dgm:spPr/>
    </dgm:pt>
    <dgm:pt modelId="{0DF64613-00D6-4FB3-9482-E3324C2A67BA}" type="pres">
      <dgm:prSet presAssocID="{0A9A5696-0D5A-4C09-9838-56CF61FE5FBB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6E15149-8622-459C-BA3F-084A2265164A}" type="pres">
      <dgm:prSet presAssocID="{AE776114-CBB7-4DA1-97FC-2DD252139CDD}" presName="sibTrans" presStyleCnt="0"/>
      <dgm:spPr/>
    </dgm:pt>
    <dgm:pt modelId="{5158D1B7-9DEE-4654-967F-72BC089AAC4E}" type="pres">
      <dgm:prSet presAssocID="{7A66C67C-4758-48A8-A172-717A3F5E671B}" presName="compNode" presStyleCnt="0"/>
      <dgm:spPr/>
    </dgm:pt>
    <dgm:pt modelId="{D86FA6D0-79FA-47F0-A811-A46E2D1324C7}" type="pres">
      <dgm:prSet presAssocID="{7A66C67C-4758-48A8-A172-717A3F5E671B}" presName="bgRect" presStyleLbl="bgShp" presStyleIdx="1" presStyleCnt="3"/>
      <dgm:spPr/>
    </dgm:pt>
    <dgm:pt modelId="{87154E38-F369-45EF-9B37-9FA9D052225C}" type="pres">
      <dgm:prSet presAssocID="{7A66C67C-4758-48A8-A172-717A3F5E671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AE7F0F0B-76D2-453B-AAB8-03ECCBFCB35C}" type="pres">
      <dgm:prSet presAssocID="{7A66C67C-4758-48A8-A172-717A3F5E671B}" presName="spaceRect" presStyleCnt="0"/>
      <dgm:spPr/>
    </dgm:pt>
    <dgm:pt modelId="{3F7C9583-A495-4EAA-8EAD-49CB495399CF}" type="pres">
      <dgm:prSet presAssocID="{7A66C67C-4758-48A8-A172-717A3F5E671B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9822193-D0B6-4522-AE5A-752D3CEEB872}" type="pres">
      <dgm:prSet presAssocID="{37C04128-F510-45B6-80C1-B12A5930D15F}" presName="sibTrans" presStyleCnt="0"/>
      <dgm:spPr/>
    </dgm:pt>
    <dgm:pt modelId="{F1F0A051-B69E-4777-8656-0E6CDE891823}" type="pres">
      <dgm:prSet presAssocID="{5FBE74C8-632A-48C6-A888-ED62F3F668A2}" presName="compNode" presStyleCnt="0"/>
      <dgm:spPr/>
    </dgm:pt>
    <dgm:pt modelId="{4113534B-4A1D-4AA9-A375-4B6A9F018D75}" type="pres">
      <dgm:prSet presAssocID="{5FBE74C8-632A-48C6-A888-ED62F3F668A2}" presName="bgRect" presStyleLbl="bgShp" presStyleIdx="2" presStyleCnt="3"/>
      <dgm:spPr/>
    </dgm:pt>
    <dgm:pt modelId="{CBE93305-5387-403C-AEDD-B285E46387A7}" type="pres">
      <dgm:prSet presAssocID="{5FBE74C8-632A-48C6-A888-ED62F3F668A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83F69ED1-3A2F-4B2A-9A3F-6F7B58F3E25B}" type="pres">
      <dgm:prSet presAssocID="{5FBE74C8-632A-48C6-A888-ED62F3F668A2}" presName="spaceRect" presStyleCnt="0"/>
      <dgm:spPr/>
    </dgm:pt>
    <dgm:pt modelId="{636B8D81-218D-4DD4-98AD-DD2A956FFD45}" type="pres">
      <dgm:prSet presAssocID="{5FBE74C8-632A-48C6-A888-ED62F3F668A2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13A91C88-5CAB-468C-8253-4F7E075ABF6E}" srcId="{6579E0A8-B89C-4F6F-BC11-187A07515B3E}" destId="{5FBE74C8-632A-48C6-A888-ED62F3F668A2}" srcOrd="2" destOrd="0" parTransId="{30B9BD93-ACCC-4982-A2E4-F7017E23CAC8}" sibTransId="{BC1DA6C2-9CC7-442B-A2FB-83E73F958B39}"/>
    <dgm:cxn modelId="{227548B0-9EF3-4CDE-B55E-8DE24F001D57}" type="presOf" srcId="{7A66C67C-4758-48A8-A172-717A3F5E671B}" destId="{3F7C9583-A495-4EAA-8EAD-49CB495399CF}" srcOrd="0" destOrd="0" presId="urn:microsoft.com/office/officeart/2018/2/layout/IconVerticalSolidList"/>
    <dgm:cxn modelId="{026468B6-DC01-4F0B-9BFB-B82EA94A7E07}" srcId="{6579E0A8-B89C-4F6F-BC11-187A07515B3E}" destId="{7A66C67C-4758-48A8-A172-717A3F5E671B}" srcOrd="1" destOrd="0" parTransId="{87187F08-9BDB-4E3F-BF05-ADFF1DA9E0FD}" sibTransId="{37C04128-F510-45B6-80C1-B12A5930D15F}"/>
    <dgm:cxn modelId="{5531BD19-5205-433B-B14F-7FB42B02F289}" type="presOf" srcId="{0A9A5696-0D5A-4C09-9838-56CF61FE5FBB}" destId="{0DF64613-00D6-4FB3-9482-E3324C2A67BA}" srcOrd="0" destOrd="0" presId="urn:microsoft.com/office/officeart/2018/2/layout/IconVerticalSolidList"/>
    <dgm:cxn modelId="{18985428-045A-45D3-A1CA-69A237532C28}" type="presOf" srcId="{5FBE74C8-632A-48C6-A888-ED62F3F668A2}" destId="{636B8D81-218D-4DD4-98AD-DD2A956FFD45}" srcOrd="0" destOrd="0" presId="urn:microsoft.com/office/officeart/2018/2/layout/IconVerticalSolidList"/>
    <dgm:cxn modelId="{C89058CB-EB49-40D1-95FF-4AF55D51F4EC}" srcId="{6579E0A8-B89C-4F6F-BC11-187A07515B3E}" destId="{0A9A5696-0D5A-4C09-9838-56CF61FE5FBB}" srcOrd="0" destOrd="0" parTransId="{51D99162-F49B-459C-9FB2-A4A7323ABF26}" sibTransId="{AE776114-CBB7-4DA1-97FC-2DD252139CDD}"/>
    <dgm:cxn modelId="{D1C696B8-94ED-4529-BDAA-4900CE18F02F}" type="presOf" srcId="{6579E0A8-B89C-4F6F-BC11-187A07515B3E}" destId="{CC150E75-F194-4DA7-9D27-E1F6084F4103}" srcOrd="0" destOrd="0" presId="urn:microsoft.com/office/officeart/2018/2/layout/IconVerticalSolidList"/>
    <dgm:cxn modelId="{B586F7A8-B327-4B88-9EA2-1D3E637F2CBD}" type="presParOf" srcId="{CC150E75-F194-4DA7-9D27-E1F6084F4103}" destId="{21E96ECE-5986-4F7B-B523-4CEB204A056A}" srcOrd="0" destOrd="0" presId="urn:microsoft.com/office/officeart/2018/2/layout/IconVerticalSolidList"/>
    <dgm:cxn modelId="{BA866B0F-6ABB-4DC5-B810-8BA497F1040E}" type="presParOf" srcId="{21E96ECE-5986-4F7B-B523-4CEB204A056A}" destId="{6AF31107-A6F7-4791-AC3E-F2C5332FEC47}" srcOrd="0" destOrd="0" presId="urn:microsoft.com/office/officeart/2018/2/layout/IconVerticalSolidList"/>
    <dgm:cxn modelId="{5DFF68CB-7FDD-48A9-ACA7-7685831F9CC0}" type="presParOf" srcId="{21E96ECE-5986-4F7B-B523-4CEB204A056A}" destId="{81E64BF9-543C-4FDA-B1D1-778FA5B801E0}" srcOrd="1" destOrd="0" presId="urn:microsoft.com/office/officeart/2018/2/layout/IconVerticalSolidList"/>
    <dgm:cxn modelId="{7666050D-7B97-4B9B-8D34-9A5FF43B8FEA}" type="presParOf" srcId="{21E96ECE-5986-4F7B-B523-4CEB204A056A}" destId="{05BBEE65-FF93-4787-A355-C9C96B437310}" srcOrd="2" destOrd="0" presId="urn:microsoft.com/office/officeart/2018/2/layout/IconVerticalSolidList"/>
    <dgm:cxn modelId="{9C0AF29C-76C5-4C16-AB81-E092661EF714}" type="presParOf" srcId="{21E96ECE-5986-4F7B-B523-4CEB204A056A}" destId="{0DF64613-00D6-4FB3-9482-E3324C2A67BA}" srcOrd="3" destOrd="0" presId="urn:microsoft.com/office/officeart/2018/2/layout/IconVerticalSolidList"/>
    <dgm:cxn modelId="{489A439A-5689-4672-B32F-19D3121CA994}" type="presParOf" srcId="{CC150E75-F194-4DA7-9D27-E1F6084F4103}" destId="{96E15149-8622-459C-BA3F-084A2265164A}" srcOrd="1" destOrd="0" presId="urn:microsoft.com/office/officeart/2018/2/layout/IconVerticalSolidList"/>
    <dgm:cxn modelId="{594FE61B-F95E-4A49-9114-579F0D996CA2}" type="presParOf" srcId="{CC150E75-F194-4DA7-9D27-E1F6084F4103}" destId="{5158D1B7-9DEE-4654-967F-72BC089AAC4E}" srcOrd="2" destOrd="0" presId="urn:microsoft.com/office/officeart/2018/2/layout/IconVerticalSolidList"/>
    <dgm:cxn modelId="{864E2D5E-7B46-4A7C-A76E-6918BFB60DBC}" type="presParOf" srcId="{5158D1B7-9DEE-4654-967F-72BC089AAC4E}" destId="{D86FA6D0-79FA-47F0-A811-A46E2D1324C7}" srcOrd="0" destOrd="0" presId="urn:microsoft.com/office/officeart/2018/2/layout/IconVerticalSolidList"/>
    <dgm:cxn modelId="{6133C986-CFC5-406B-9D96-EE7DB6C29395}" type="presParOf" srcId="{5158D1B7-9DEE-4654-967F-72BC089AAC4E}" destId="{87154E38-F369-45EF-9B37-9FA9D052225C}" srcOrd="1" destOrd="0" presId="urn:microsoft.com/office/officeart/2018/2/layout/IconVerticalSolidList"/>
    <dgm:cxn modelId="{69E10529-B9B0-4DC9-885B-FE478FB83645}" type="presParOf" srcId="{5158D1B7-9DEE-4654-967F-72BC089AAC4E}" destId="{AE7F0F0B-76D2-453B-AAB8-03ECCBFCB35C}" srcOrd="2" destOrd="0" presId="urn:microsoft.com/office/officeart/2018/2/layout/IconVerticalSolidList"/>
    <dgm:cxn modelId="{5D6C254A-DCAF-441F-AAC8-71F369FF9ADB}" type="presParOf" srcId="{5158D1B7-9DEE-4654-967F-72BC089AAC4E}" destId="{3F7C9583-A495-4EAA-8EAD-49CB495399CF}" srcOrd="3" destOrd="0" presId="urn:microsoft.com/office/officeart/2018/2/layout/IconVerticalSolidList"/>
    <dgm:cxn modelId="{45B97422-90F8-42A9-9004-851EDED71F6E}" type="presParOf" srcId="{CC150E75-F194-4DA7-9D27-E1F6084F4103}" destId="{C9822193-D0B6-4522-AE5A-752D3CEEB872}" srcOrd="3" destOrd="0" presId="urn:microsoft.com/office/officeart/2018/2/layout/IconVerticalSolidList"/>
    <dgm:cxn modelId="{D4544E6C-6C89-4981-AAF4-533C003AC43B}" type="presParOf" srcId="{CC150E75-F194-4DA7-9D27-E1F6084F4103}" destId="{F1F0A051-B69E-4777-8656-0E6CDE891823}" srcOrd="4" destOrd="0" presId="urn:microsoft.com/office/officeart/2018/2/layout/IconVerticalSolidList"/>
    <dgm:cxn modelId="{8920A8E4-3D53-4062-83B8-0AE74A587090}" type="presParOf" srcId="{F1F0A051-B69E-4777-8656-0E6CDE891823}" destId="{4113534B-4A1D-4AA9-A375-4B6A9F018D75}" srcOrd="0" destOrd="0" presId="urn:microsoft.com/office/officeart/2018/2/layout/IconVerticalSolidList"/>
    <dgm:cxn modelId="{D15FF7A6-80E2-4F5D-B4C2-53641396F70A}" type="presParOf" srcId="{F1F0A051-B69E-4777-8656-0E6CDE891823}" destId="{CBE93305-5387-403C-AEDD-B285E46387A7}" srcOrd="1" destOrd="0" presId="urn:microsoft.com/office/officeart/2018/2/layout/IconVerticalSolidList"/>
    <dgm:cxn modelId="{32A16AAB-D56B-4AD0-B1D7-BD19DFB9838A}" type="presParOf" srcId="{F1F0A051-B69E-4777-8656-0E6CDE891823}" destId="{83F69ED1-3A2F-4B2A-9A3F-6F7B58F3E25B}" srcOrd="2" destOrd="0" presId="urn:microsoft.com/office/officeart/2018/2/layout/IconVerticalSolidList"/>
    <dgm:cxn modelId="{4D89E27F-66D6-4079-8AD1-12338D0DABC1}" type="presParOf" srcId="{F1F0A051-B69E-4777-8656-0E6CDE891823}" destId="{636B8D81-218D-4DD4-98AD-DD2A956FFD4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FA1704-5547-4D46-8443-882CE7D414C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702938D-533B-4A5E-9497-7FF8003D09A6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Theory</a:t>
          </a:r>
        </a:p>
      </dgm:t>
    </dgm:pt>
    <dgm:pt modelId="{ED02AAC8-5941-44CC-8160-8462AB642BBC}" type="parTrans" cxnId="{939E3CC9-011A-407B-B1CE-C5578D147DBC}">
      <dgm:prSet/>
      <dgm:spPr/>
      <dgm:t>
        <a:bodyPr/>
        <a:lstStyle/>
        <a:p>
          <a:endParaRPr lang="en-US"/>
        </a:p>
      </dgm:t>
    </dgm:pt>
    <dgm:pt modelId="{C1C0A2C9-303F-42BB-896C-A0AA63F7BCD6}" type="sibTrans" cxnId="{939E3CC9-011A-407B-B1CE-C5578D147DBC}">
      <dgm:prSet/>
      <dgm:spPr/>
      <dgm:t>
        <a:bodyPr/>
        <a:lstStyle/>
        <a:p>
          <a:endParaRPr lang="en-US"/>
        </a:p>
      </dgm:t>
    </dgm:pt>
    <dgm:pt modelId="{8F464895-8685-4082-9149-5C86B7148303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Machine Learning</a:t>
          </a:r>
        </a:p>
      </dgm:t>
    </dgm:pt>
    <dgm:pt modelId="{7DCA614C-3E92-4200-82A4-FD4BC66AE007}" type="parTrans" cxnId="{5B7F2D84-A64D-45DF-A14B-110051CB9430}">
      <dgm:prSet/>
      <dgm:spPr/>
      <dgm:t>
        <a:bodyPr/>
        <a:lstStyle/>
        <a:p>
          <a:endParaRPr lang="en-US"/>
        </a:p>
      </dgm:t>
    </dgm:pt>
    <dgm:pt modelId="{4E48D634-5D68-4AE5-85BD-0178C57BC5B2}" type="sibTrans" cxnId="{5B7F2D84-A64D-45DF-A14B-110051CB9430}">
      <dgm:prSet/>
      <dgm:spPr/>
      <dgm:t>
        <a:bodyPr/>
        <a:lstStyle/>
        <a:p>
          <a:endParaRPr lang="en-US"/>
        </a:p>
      </dgm:t>
    </dgm:pt>
    <dgm:pt modelId="{6EDFC710-727F-4ED6-830F-6667AB19199D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Practice</a:t>
          </a:r>
        </a:p>
      </dgm:t>
    </dgm:pt>
    <dgm:pt modelId="{1B1E4CA9-2E1B-4A27-BBB1-DF9B705C9EDA}" type="parTrans" cxnId="{0E46FF05-097A-417D-9168-82330527984A}">
      <dgm:prSet/>
      <dgm:spPr/>
      <dgm:t>
        <a:bodyPr/>
        <a:lstStyle/>
        <a:p>
          <a:endParaRPr lang="en-US"/>
        </a:p>
      </dgm:t>
    </dgm:pt>
    <dgm:pt modelId="{633A8671-37C7-45DC-9FF7-C3648EC276EB}" type="sibTrans" cxnId="{0E46FF05-097A-417D-9168-82330527984A}">
      <dgm:prSet/>
      <dgm:spPr/>
      <dgm:t>
        <a:bodyPr/>
        <a:lstStyle/>
        <a:p>
          <a:endParaRPr lang="en-US"/>
        </a:p>
      </dgm:t>
    </dgm:pt>
    <dgm:pt modelId="{C464F30F-7258-4BE8-8CA9-5DC4B6267E0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Fastai.text</a:t>
          </a:r>
        </a:p>
        <a:p>
          <a:pPr>
            <a:lnSpc>
              <a:spcPct val="100000"/>
            </a:lnSpc>
          </a:pPr>
          <a:r>
            <a:rPr lang="en-US" dirty="0"/>
            <a:t>Multi-Label Classification</a:t>
          </a:r>
        </a:p>
        <a:p>
          <a:pPr>
            <a:lnSpc>
              <a:spcPct val="100000"/>
            </a:lnSpc>
          </a:pPr>
          <a:r>
            <a:rPr lang="en-US" dirty="0"/>
            <a:t>Real-World Example </a:t>
          </a:r>
        </a:p>
        <a:p>
          <a:pPr>
            <a:lnSpc>
              <a:spcPct val="100000"/>
            </a:lnSpc>
          </a:pPr>
          <a:endParaRPr lang="en-US" dirty="0"/>
        </a:p>
        <a:p>
          <a:endParaRPr lang="en-US" dirty="0"/>
        </a:p>
      </dgm:t>
    </dgm:pt>
    <dgm:pt modelId="{D360A3A9-D5BE-43A2-825D-E5AAF0309E7B}" type="parTrans" cxnId="{17F02B69-3D34-4902-A400-067B9D22E2D9}">
      <dgm:prSet/>
      <dgm:spPr/>
      <dgm:t>
        <a:bodyPr/>
        <a:lstStyle/>
        <a:p>
          <a:endParaRPr lang="en-US"/>
        </a:p>
      </dgm:t>
    </dgm:pt>
    <dgm:pt modelId="{66FAC9CE-89E7-4428-A5CC-0C875AA2EA21}" type="sibTrans" cxnId="{17F02B69-3D34-4902-A400-067B9D22E2D9}">
      <dgm:prSet/>
      <dgm:spPr/>
      <dgm:t>
        <a:bodyPr/>
        <a:lstStyle/>
        <a:p>
          <a:endParaRPr lang="en-US"/>
        </a:p>
      </dgm:t>
    </dgm:pt>
    <dgm:pt modelId="{653FA821-CC49-4867-AC2B-8A7758C4CD1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Natural Language Processing</a:t>
          </a:r>
        </a:p>
      </dgm:t>
    </dgm:pt>
    <dgm:pt modelId="{F1866831-2F1C-4219-981F-1AF770918356}" type="parTrans" cxnId="{F8D27FC3-AF1F-46F8-A257-F52F303B09F8}">
      <dgm:prSet/>
      <dgm:spPr/>
      <dgm:t>
        <a:bodyPr/>
        <a:lstStyle/>
        <a:p>
          <a:endParaRPr lang="en-US"/>
        </a:p>
      </dgm:t>
    </dgm:pt>
    <dgm:pt modelId="{1094BA29-D050-4508-9E70-B3B77818A898}" type="sibTrans" cxnId="{F8D27FC3-AF1F-46F8-A257-F52F303B09F8}">
      <dgm:prSet/>
      <dgm:spPr/>
      <dgm:t>
        <a:bodyPr/>
        <a:lstStyle/>
        <a:p>
          <a:endParaRPr lang="en-US"/>
        </a:p>
      </dgm:t>
    </dgm:pt>
    <dgm:pt modelId="{B839D473-A6A2-4D48-B5EA-BA63ED62014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Transfer Learning</a:t>
          </a:r>
        </a:p>
      </dgm:t>
    </dgm:pt>
    <dgm:pt modelId="{D50E6C23-486C-493A-B87D-DF2829B64CD8}" type="parTrans" cxnId="{24F6832F-30F0-4565-9A1A-4106BBAE5992}">
      <dgm:prSet/>
      <dgm:spPr/>
      <dgm:t>
        <a:bodyPr/>
        <a:lstStyle/>
        <a:p>
          <a:endParaRPr lang="en-US"/>
        </a:p>
      </dgm:t>
    </dgm:pt>
    <dgm:pt modelId="{67CF85C2-2295-4018-AD2B-589A7B8B8674}" type="sibTrans" cxnId="{24F6832F-30F0-4565-9A1A-4106BBAE5992}">
      <dgm:prSet/>
      <dgm:spPr/>
      <dgm:t>
        <a:bodyPr/>
        <a:lstStyle/>
        <a:p>
          <a:endParaRPr lang="en-US"/>
        </a:p>
      </dgm:t>
    </dgm:pt>
    <dgm:pt modelId="{C5F89A82-03A2-4A82-B10B-3E2B97AE19C1}" type="pres">
      <dgm:prSet presAssocID="{0CFA1704-5547-4D46-8443-882CE7D414C2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335062A-6CCB-4B24-B697-EE80471B101C}" type="pres">
      <dgm:prSet presAssocID="{D702938D-533B-4A5E-9497-7FF8003D09A6}" presName="compNode" presStyleCnt="0"/>
      <dgm:spPr/>
    </dgm:pt>
    <dgm:pt modelId="{4B98EDAE-A0AE-4A82-97A5-FD38B94E2F23}" type="pres">
      <dgm:prSet presAssocID="{D702938D-533B-4A5E-9497-7FF8003D09A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ED3FAFE7-34C1-4F89-8214-DA781F9DA45E}" type="pres">
      <dgm:prSet presAssocID="{D702938D-533B-4A5E-9497-7FF8003D09A6}" presName="iconSpace" presStyleCnt="0"/>
      <dgm:spPr/>
    </dgm:pt>
    <dgm:pt modelId="{91528129-B4C7-4C4D-B680-5404FA707AE7}" type="pres">
      <dgm:prSet presAssocID="{D702938D-533B-4A5E-9497-7FF8003D09A6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5BD6BDA-94AB-49C9-B659-B7B70C9F99EE}" type="pres">
      <dgm:prSet presAssocID="{D702938D-533B-4A5E-9497-7FF8003D09A6}" presName="txSpace" presStyleCnt="0"/>
      <dgm:spPr/>
    </dgm:pt>
    <dgm:pt modelId="{C734D141-02BA-4347-97D3-EF47F9A92E31}" type="pres">
      <dgm:prSet presAssocID="{D702938D-533B-4A5E-9497-7FF8003D09A6}" presName="desTx" presStyleLbl="revTx" presStyleIdx="1" presStyleCnt="4">
        <dgm:presLayoutVars/>
      </dgm:prSet>
      <dgm:spPr/>
      <dgm:t>
        <a:bodyPr/>
        <a:lstStyle/>
        <a:p>
          <a:endParaRPr lang="en-US"/>
        </a:p>
      </dgm:t>
    </dgm:pt>
    <dgm:pt modelId="{BFE1A64B-B0B7-4248-9874-EED3F600E513}" type="pres">
      <dgm:prSet presAssocID="{C1C0A2C9-303F-42BB-896C-A0AA63F7BCD6}" presName="sibTrans" presStyleCnt="0"/>
      <dgm:spPr/>
    </dgm:pt>
    <dgm:pt modelId="{5F50F2A4-25A1-4FA1-AD79-7AF5C7A22455}" type="pres">
      <dgm:prSet presAssocID="{6EDFC710-727F-4ED6-830F-6667AB19199D}" presName="compNode" presStyleCnt="0"/>
      <dgm:spPr/>
    </dgm:pt>
    <dgm:pt modelId="{5B94BF23-497C-4B7B-8109-C37082D58F24}" type="pres">
      <dgm:prSet presAssocID="{6EDFC710-727F-4ED6-830F-6667AB19199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inary"/>
        </a:ext>
      </dgm:extLst>
    </dgm:pt>
    <dgm:pt modelId="{C4B210FF-B102-4F8A-B781-F2BD4FA48A4C}" type="pres">
      <dgm:prSet presAssocID="{6EDFC710-727F-4ED6-830F-6667AB19199D}" presName="iconSpace" presStyleCnt="0"/>
      <dgm:spPr/>
    </dgm:pt>
    <dgm:pt modelId="{8DEDE6A4-A971-4632-8142-F18A7CA74E29}" type="pres">
      <dgm:prSet presAssocID="{6EDFC710-727F-4ED6-830F-6667AB19199D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1BA307D-DA77-40F6-BE42-9752EB54FBEC}" type="pres">
      <dgm:prSet presAssocID="{6EDFC710-727F-4ED6-830F-6667AB19199D}" presName="txSpace" presStyleCnt="0"/>
      <dgm:spPr/>
    </dgm:pt>
    <dgm:pt modelId="{CCF6B226-B3D4-43C5-A573-BF8A76E5366E}" type="pres">
      <dgm:prSet presAssocID="{6EDFC710-727F-4ED6-830F-6667AB19199D}" presName="desTx" presStyleLbl="revTx" presStyleIdx="3" presStyleCnt="4">
        <dgm:presLayoutVars/>
      </dgm:prSet>
      <dgm:spPr/>
      <dgm:t>
        <a:bodyPr/>
        <a:lstStyle/>
        <a:p>
          <a:endParaRPr lang="en-US"/>
        </a:p>
      </dgm:t>
    </dgm:pt>
  </dgm:ptLst>
  <dgm:cxnLst>
    <dgm:cxn modelId="{35B4E2F2-ED05-41A5-99A4-F60F64C0345A}" type="presOf" srcId="{B839D473-A6A2-4D48-B5EA-BA63ED620146}" destId="{C734D141-02BA-4347-97D3-EF47F9A92E31}" srcOrd="0" destOrd="2" presId="urn:microsoft.com/office/officeart/2018/2/layout/IconLabelDescriptionList"/>
    <dgm:cxn modelId="{BDB9636F-7733-4877-8F06-2817F3B7EF6B}" type="presOf" srcId="{653FA821-CC49-4867-AC2B-8A7758C4CD16}" destId="{C734D141-02BA-4347-97D3-EF47F9A92E31}" srcOrd="0" destOrd="1" presId="urn:microsoft.com/office/officeart/2018/2/layout/IconLabelDescriptionList"/>
    <dgm:cxn modelId="{F8D27FC3-AF1F-46F8-A257-F52F303B09F8}" srcId="{D702938D-533B-4A5E-9497-7FF8003D09A6}" destId="{653FA821-CC49-4867-AC2B-8A7758C4CD16}" srcOrd="1" destOrd="0" parTransId="{F1866831-2F1C-4219-981F-1AF770918356}" sibTransId="{1094BA29-D050-4508-9E70-B3B77818A898}"/>
    <dgm:cxn modelId="{0E46FF05-097A-417D-9168-82330527984A}" srcId="{0CFA1704-5547-4D46-8443-882CE7D414C2}" destId="{6EDFC710-727F-4ED6-830F-6667AB19199D}" srcOrd="1" destOrd="0" parTransId="{1B1E4CA9-2E1B-4A27-BBB1-DF9B705C9EDA}" sibTransId="{633A8671-37C7-45DC-9FF7-C3648EC276EB}"/>
    <dgm:cxn modelId="{24F6832F-30F0-4565-9A1A-4106BBAE5992}" srcId="{D702938D-533B-4A5E-9497-7FF8003D09A6}" destId="{B839D473-A6A2-4D48-B5EA-BA63ED620146}" srcOrd="2" destOrd="0" parTransId="{D50E6C23-486C-493A-B87D-DF2829B64CD8}" sibTransId="{67CF85C2-2295-4018-AD2B-589A7B8B8674}"/>
    <dgm:cxn modelId="{48768D5E-C9E8-4484-BFA5-F01313FD60B8}" type="presOf" srcId="{6EDFC710-727F-4ED6-830F-6667AB19199D}" destId="{8DEDE6A4-A971-4632-8142-F18A7CA74E29}" srcOrd="0" destOrd="0" presId="urn:microsoft.com/office/officeart/2018/2/layout/IconLabelDescriptionList"/>
    <dgm:cxn modelId="{13F9E810-799E-445F-8706-C60B5927062A}" type="presOf" srcId="{0CFA1704-5547-4D46-8443-882CE7D414C2}" destId="{C5F89A82-03A2-4A82-B10B-3E2B97AE19C1}" srcOrd="0" destOrd="0" presId="urn:microsoft.com/office/officeart/2018/2/layout/IconLabelDescriptionList"/>
    <dgm:cxn modelId="{939E3CC9-011A-407B-B1CE-C5578D147DBC}" srcId="{0CFA1704-5547-4D46-8443-882CE7D414C2}" destId="{D702938D-533B-4A5E-9497-7FF8003D09A6}" srcOrd="0" destOrd="0" parTransId="{ED02AAC8-5941-44CC-8160-8462AB642BBC}" sibTransId="{C1C0A2C9-303F-42BB-896C-A0AA63F7BCD6}"/>
    <dgm:cxn modelId="{C77AFF2B-1BC7-4C84-9E77-972CDDA5C06F}" type="presOf" srcId="{D702938D-533B-4A5E-9497-7FF8003D09A6}" destId="{91528129-B4C7-4C4D-B680-5404FA707AE7}" srcOrd="0" destOrd="0" presId="urn:microsoft.com/office/officeart/2018/2/layout/IconLabelDescriptionList"/>
    <dgm:cxn modelId="{6F09A8DC-7D05-41F8-9850-352775BE4004}" type="presOf" srcId="{8F464895-8685-4082-9149-5C86B7148303}" destId="{C734D141-02BA-4347-97D3-EF47F9A92E31}" srcOrd="0" destOrd="0" presId="urn:microsoft.com/office/officeart/2018/2/layout/IconLabelDescriptionList"/>
    <dgm:cxn modelId="{17F02B69-3D34-4902-A400-067B9D22E2D9}" srcId="{6EDFC710-727F-4ED6-830F-6667AB19199D}" destId="{C464F30F-7258-4BE8-8CA9-5DC4B6267E0B}" srcOrd="0" destOrd="0" parTransId="{D360A3A9-D5BE-43A2-825D-E5AAF0309E7B}" sibTransId="{66FAC9CE-89E7-4428-A5CC-0C875AA2EA21}"/>
    <dgm:cxn modelId="{5B7F2D84-A64D-45DF-A14B-110051CB9430}" srcId="{D702938D-533B-4A5E-9497-7FF8003D09A6}" destId="{8F464895-8685-4082-9149-5C86B7148303}" srcOrd="0" destOrd="0" parTransId="{7DCA614C-3E92-4200-82A4-FD4BC66AE007}" sibTransId="{4E48D634-5D68-4AE5-85BD-0178C57BC5B2}"/>
    <dgm:cxn modelId="{E91E1D79-9578-4655-8514-C26583083EE3}" type="presOf" srcId="{C464F30F-7258-4BE8-8CA9-5DC4B6267E0B}" destId="{CCF6B226-B3D4-43C5-A573-BF8A76E5366E}" srcOrd="0" destOrd="0" presId="urn:microsoft.com/office/officeart/2018/2/layout/IconLabelDescriptionList"/>
    <dgm:cxn modelId="{DE8731EE-7944-47E0-BCCE-A3A888B05B4E}" type="presParOf" srcId="{C5F89A82-03A2-4A82-B10B-3E2B97AE19C1}" destId="{7335062A-6CCB-4B24-B697-EE80471B101C}" srcOrd="0" destOrd="0" presId="urn:microsoft.com/office/officeart/2018/2/layout/IconLabelDescriptionList"/>
    <dgm:cxn modelId="{51D380E0-B595-405C-AC56-0349017D5FC7}" type="presParOf" srcId="{7335062A-6CCB-4B24-B697-EE80471B101C}" destId="{4B98EDAE-A0AE-4A82-97A5-FD38B94E2F23}" srcOrd="0" destOrd="0" presId="urn:microsoft.com/office/officeart/2018/2/layout/IconLabelDescriptionList"/>
    <dgm:cxn modelId="{460AB5DA-3376-40BE-B5DE-6619D45B03D8}" type="presParOf" srcId="{7335062A-6CCB-4B24-B697-EE80471B101C}" destId="{ED3FAFE7-34C1-4F89-8214-DA781F9DA45E}" srcOrd="1" destOrd="0" presId="urn:microsoft.com/office/officeart/2018/2/layout/IconLabelDescriptionList"/>
    <dgm:cxn modelId="{2BA71887-1AD0-43EB-A7F0-8A43302A5B07}" type="presParOf" srcId="{7335062A-6CCB-4B24-B697-EE80471B101C}" destId="{91528129-B4C7-4C4D-B680-5404FA707AE7}" srcOrd="2" destOrd="0" presId="urn:microsoft.com/office/officeart/2018/2/layout/IconLabelDescriptionList"/>
    <dgm:cxn modelId="{371BCD49-5DF6-4EF6-A51C-63D52264C0E6}" type="presParOf" srcId="{7335062A-6CCB-4B24-B697-EE80471B101C}" destId="{D5BD6BDA-94AB-49C9-B659-B7B70C9F99EE}" srcOrd="3" destOrd="0" presId="urn:microsoft.com/office/officeart/2018/2/layout/IconLabelDescriptionList"/>
    <dgm:cxn modelId="{73EF6881-6128-4732-9412-58B78AC7A66B}" type="presParOf" srcId="{7335062A-6CCB-4B24-B697-EE80471B101C}" destId="{C734D141-02BA-4347-97D3-EF47F9A92E31}" srcOrd="4" destOrd="0" presId="urn:microsoft.com/office/officeart/2018/2/layout/IconLabelDescriptionList"/>
    <dgm:cxn modelId="{B086904B-8EAA-45E4-8C0B-A20F291EBCAA}" type="presParOf" srcId="{C5F89A82-03A2-4A82-B10B-3E2B97AE19C1}" destId="{BFE1A64B-B0B7-4248-9874-EED3F600E513}" srcOrd="1" destOrd="0" presId="urn:microsoft.com/office/officeart/2018/2/layout/IconLabelDescriptionList"/>
    <dgm:cxn modelId="{58351F82-B072-4F3E-B767-3BCC6E6F1592}" type="presParOf" srcId="{C5F89A82-03A2-4A82-B10B-3E2B97AE19C1}" destId="{5F50F2A4-25A1-4FA1-AD79-7AF5C7A22455}" srcOrd="2" destOrd="0" presId="urn:microsoft.com/office/officeart/2018/2/layout/IconLabelDescriptionList"/>
    <dgm:cxn modelId="{CE728511-F4AA-43C8-8991-44324046BC5B}" type="presParOf" srcId="{5F50F2A4-25A1-4FA1-AD79-7AF5C7A22455}" destId="{5B94BF23-497C-4B7B-8109-C37082D58F24}" srcOrd="0" destOrd="0" presId="urn:microsoft.com/office/officeart/2018/2/layout/IconLabelDescriptionList"/>
    <dgm:cxn modelId="{7139052C-3EE5-4615-9E64-7202C5CE6F00}" type="presParOf" srcId="{5F50F2A4-25A1-4FA1-AD79-7AF5C7A22455}" destId="{C4B210FF-B102-4F8A-B781-F2BD4FA48A4C}" srcOrd="1" destOrd="0" presId="urn:microsoft.com/office/officeart/2018/2/layout/IconLabelDescriptionList"/>
    <dgm:cxn modelId="{1F719F45-5D2F-4330-82A9-3AAC1270A474}" type="presParOf" srcId="{5F50F2A4-25A1-4FA1-AD79-7AF5C7A22455}" destId="{8DEDE6A4-A971-4632-8142-F18A7CA74E29}" srcOrd="2" destOrd="0" presId="urn:microsoft.com/office/officeart/2018/2/layout/IconLabelDescriptionList"/>
    <dgm:cxn modelId="{CC769CB0-3C9D-4A3E-BB77-6972E413EA90}" type="presParOf" srcId="{5F50F2A4-25A1-4FA1-AD79-7AF5C7A22455}" destId="{91BA307D-DA77-40F6-BE42-9752EB54FBEC}" srcOrd="3" destOrd="0" presId="urn:microsoft.com/office/officeart/2018/2/layout/IconLabelDescriptionList"/>
    <dgm:cxn modelId="{5002BB83-3F53-49B8-82FD-CA1AF481A0A8}" type="presParOf" srcId="{5F50F2A4-25A1-4FA1-AD79-7AF5C7A22455}" destId="{CCF6B226-B3D4-43C5-A573-BF8A76E5366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E53446-CEEC-43B9-A72C-27574DE71928}" type="doc">
      <dgm:prSet loTypeId="urn:microsoft.com/office/officeart/2005/8/layout/hProcess6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C8974F7-1F82-4153-864C-DE7B3B8055BA}">
      <dgm:prSet phldrT="[Text]"/>
      <dgm:spPr/>
      <dgm:t>
        <a:bodyPr/>
        <a:lstStyle/>
        <a:p>
          <a:r>
            <a:rPr lang="en-US" dirty="0"/>
            <a:t>Wikitext</a:t>
          </a:r>
        </a:p>
        <a:p>
          <a:r>
            <a:rPr lang="en-US" dirty="0"/>
            <a:t>103</a:t>
          </a:r>
        </a:p>
      </dgm:t>
    </dgm:pt>
    <dgm:pt modelId="{0B736266-897A-4B58-9108-A87D61FA7A33}" type="parTrans" cxnId="{F01C391E-C0F3-4ED4-B074-6EE4D2A5E04D}">
      <dgm:prSet/>
      <dgm:spPr/>
      <dgm:t>
        <a:bodyPr/>
        <a:lstStyle/>
        <a:p>
          <a:endParaRPr lang="en-US"/>
        </a:p>
      </dgm:t>
    </dgm:pt>
    <dgm:pt modelId="{8C083A6B-76DE-456A-A52A-999086E6A030}" type="sibTrans" cxnId="{F01C391E-C0F3-4ED4-B074-6EE4D2A5E04D}">
      <dgm:prSet/>
      <dgm:spPr/>
      <dgm:t>
        <a:bodyPr/>
        <a:lstStyle/>
        <a:p>
          <a:endParaRPr lang="en-US"/>
        </a:p>
      </dgm:t>
    </dgm:pt>
    <dgm:pt modelId="{7EFE72C2-682D-4560-AC63-6D361199662B}">
      <dgm:prSet phldrT="[Text]"/>
      <dgm:spPr/>
      <dgm:t>
        <a:bodyPr/>
        <a:lstStyle/>
        <a:p>
          <a:r>
            <a:rPr lang="en-US" dirty="0"/>
            <a:t>Language Model</a:t>
          </a:r>
        </a:p>
      </dgm:t>
    </dgm:pt>
    <dgm:pt modelId="{CF596328-8DE5-402A-86BD-490CBF02169A}" type="parTrans" cxnId="{F47E9300-D141-4432-92A8-81C864849DBE}">
      <dgm:prSet/>
      <dgm:spPr/>
      <dgm:t>
        <a:bodyPr/>
        <a:lstStyle/>
        <a:p>
          <a:endParaRPr lang="en-US"/>
        </a:p>
      </dgm:t>
    </dgm:pt>
    <dgm:pt modelId="{51A4BAF4-0232-496C-B1F3-41D7D04A2B8E}" type="sibTrans" cxnId="{F47E9300-D141-4432-92A8-81C864849DBE}">
      <dgm:prSet/>
      <dgm:spPr/>
      <dgm:t>
        <a:bodyPr/>
        <a:lstStyle/>
        <a:p>
          <a:endParaRPr lang="en-US"/>
        </a:p>
      </dgm:t>
    </dgm:pt>
    <dgm:pt modelId="{D9F7DA03-7144-437E-93B0-B0F286C1608E}">
      <dgm:prSet phldrT="[Text]"/>
      <dgm:spPr/>
      <dgm:t>
        <a:bodyPr/>
        <a:lstStyle/>
        <a:p>
          <a:r>
            <a:rPr lang="en-US" dirty="0"/>
            <a:t>Client</a:t>
          </a:r>
        </a:p>
      </dgm:t>
    </dgm:pt>
    <dgm:pt modelId="{913A0F4A-78F7-469A-83F9-5CFCD8C712CA}" type="parTrans" cxnId="{DF09C520-4F1A-460A-9865-500F84A37B9A}">
      <dgm:prSet/>
      <dgm:spPr/>
      <dgm:t>
        <a:bodyPr/>
        <a:lstStyle/>
        <a:p>
          <a:endParaRPr lang="en-US"/>
        </a:p>
      </dgm:t>
    </dgm:pt>
    <dgm:pt modelId="{13CC30F1-363C-490E-AAAC-AF7E26E0C911}" type="sibTrans" cxnId="{DF09C520-4F1A-460A-9865-500F84A37B9A}">
      <dgm:prSet/>
      <dgm:spPr/>
      <dgm:t>
        <a:bodyPr/>
        <a:lstStyle/>
        <a:p>
          <a:endParaRPr lang="en-US"/>
        </a:p>
      </dgm:t>
    </dgm:pt>
    <dgm:pt modelId="{59759F76-E993-48DF-8CDE-8E945D43BE61}">
      <dgm:prSet phldrT="[Text]"/>
      <dgm:spPr/>
      <dgm:t>
        <a:bodyPr/>
        <a:lstStyle/>
        <a:p>
          <a:r>
            <a:rPr lang="en-US" dirty="0"/>
            <a:t>Language Model</a:t>
          </a:r>
        </a:p>
      </dgm:t>
    </dgm:pt>
    <dgm:pt modelId="{8A25ACB5-5590-410A-822C-3BFCC27F588C}" type="parTrans" cxnId="{ACA5ECA2-48BB-4366-AF1B-F61EBBE0141B}">
      <dgm:prSet/>
      <dgm:spPr/>
      <dgm:t>
        <a:bodyPr/>
        <a:lstStyle/>
        <a:p>
          <a:endParaRPr lang="en-US"/>
        </a:p>
      </dgm:t>
    </dgm:pt>
    <dgm:pt modelId="{9D6F1FBF-A456-4769-9960-78CA67DEACC3}" type="sibTrans" cxnId="{ACA5ECA2-48BB-4366-AF1B-F61EBBE0141B}">
      <dgm:prSet/>
      <dgm:spPr/>
      <dgm:t>
        <a:bodyPr/>
        <a:lstStyle/>
        <a:p>
          <a:endParaRPr lang="en-US"/>
        </a:p>
      </dgm:t>
    </dgm:pt>
    <dgm:pt modelId="{6483F98E-3F5B-4FD9-9522-8D9A079926D1}">
      <dgm:prSet phldrT="[Text]"/>
      <dgm:spPr/>
      <dgm:t>
        <a:bodyPr/>
        <a:lstStyle/>
        <a:p>
          <a:r>
            <a:rPr lang="en-US" dirty="0"/>
            <a:t>Client</a:t>
          </a:r>
        </a:p>
      </dgm:t>
    </dgm:pt>
    <dgm:pt modelId="{907BCB86-F9BD-4DC0-B57E-40CB4EC0C017}" type="parTrans" cxnId="{13CC5866-A62E-42CB-B82D-5ADD28A91118}">
      <dgm:prSet/>
      <dgm:spPr/>
      <dgm:t>
        <a:bodyPr/>
        <a:lstStyle/>
        <a:p>
          <a:endParaRPr lang="en-US"/>
        </a:p>
      </dgm:t>
    </dgm:pt>
    <dgm:pt modelId="{840459DE-8FAB-472B-83DB-9BB413CE97A3}" type="sibTrans" cxnId="{13CC5866-A62E-42CB-B82D-5ADD28A91118}">
      <dgm:prSet/>
      <dgm:spPr/>
      <dgm:t>
        <a:bodyPr/>
        <a:lstStyle/>
        <a:p>
          <a:endParaRPr lang="en-US"/>
        </a:p>
      </dgm:t>
    </dgm:pt>
    <dgm:pt modelId="{A517E9FE-A406-4C84-80C9-0F822BAB851D}">
      <dgm:prSet phldrT="[Text]"/>
      <dgm:spPr/>
      <dgm:t>
        <a:bodyPr/>
        <a:lstStyle/>
        <a:p>
          <a:r>
            <a:rPr lang="en-US" dirty="0"/>
            <a:t>Classifier</a:t>
          </a:r>
        </a:p>
      </dgm:t>
    </dgm:pt>
    <dgm:pt modelId="{C305B80F-1C6F-40EE-AC89-7A19C365BB8F}" type="parTrans" cxnId="{FBE97D61-8993-4241-965B-D7470FC1A085}">
      <dgm:prSet/>
      <dgm:spPr/>
      <dgm:t>
        <a:bodyPr/>
        <a:lstStyle/>
        <a:p>
          <a:endParaRPr lang="en-US"/>
        </a:p>
      </dgm:t>
    </dgm:pt>
    <dgm:pt modelId="{5F1A90ED-8B18-4DF4-906C-CC1A0202DD01}" type="sibTrans" cxnId="{FBE97D61-8993-4241-965B-D7470FC1A085}">
      <dgm:prSet/>
      <dgm:spPr/>
      <dgm:t>
        <a:bodyPr/>
        <a:lstStyle/>
        <a:p>
          <a:endParaRPr lang="en-US"/>
        </a:p>
      </dgm:t>
    </dgm:pt>
    <dgm:pt modelId="{17E22A41-9DEE-434A-9A5A-96A7BBAC2550}" type="pres">
      <dgm:prSet presAssocID="{A9E53446-CEEC-43B9-A72C-27574DE71928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5D6593-96FE-4F48-B0F8-03CD15DEE719}" type="pres">
      <dgm:prSet presAssocID="{BC8974F7-1F82-4153-864C-DE7B3B8055BA}" presName="compNode" presStyleCnt="0"/>
      <dgm:spPr/>
    </dgm:pt>
    <dgm:pt modelId="{1894B598-3753-45A4-A309-9981E6A328E9}" type="pres">
      <dgm:prSet presAssocID="{BC8974F7-1F82-4153-864C-DE7B3B8055BA}" presName="noGeometry" presStyleCnt="0"/>
      <dgm:spPr/>
    </dgm:pt>
    <dgm:pt modelId="{2B0CFDAB-10BF-4FB1-BF37-B41F3E505C14}" type="pres">
      <dgm:prSet presAssocID="{BC8974F7-1F82-4153-864C-DE7B3B8055BA}" presName="childTextVisible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A0ACCA-464C-4887-8FEF-C3B49D71A55A}" type="pres">
      <dgm:prSet presAssocID="{BC8974F7-1F82-4153-864C-DE7B3B8055BA}" presName="childTextHidden" presStyleLbl="bgAccFollowNode1" presStyleIdx="0" presStyleCnt="3"/>
      <dgm:spPr/>
      <dgm:t>
        <a:bodyPr/>
        <a:lstStyle/>
        <a:p>
          <a:endParaRPr lang="en-US"/>
        </a:p>
      </dgm:t>
    </dgm:pt>
    <dgm:pt modelId="{32F15D75-322F-41A7-873D-9AD8245CF254}" type="pres">
      <dgm:prSet presAssocID="{BC8974F7-1F82-4153-864C-DE7B3B8055BA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25BF9F-6904-4ABD-90E9-C6AEE663AFB4}" type="pres">
      <dgm:prSet presAssocID="{BC8974F7-1F82-4153-864C-DE7B3B8055BA}" presName="aSpace" presStyleCnt="0"/>
      <dgm:spPr/>
    </dgm:pt>
    <dgm:pt modelId="{A6C5D78E-C0A6-4041-A816-BDC30F10B3DB}" type="pres">
      <dgm:prSet presAssocID="{D9F7DA03-7144-437E-93B0-B0F286C1608E}" presName="compNode" presStyleCnt="0"/>
      <dgm:spPr/>
    </dgm:pt>
    <dgm:pt modelId="{4F191BE4-4322-48CD-8338-40F5ECD81FAF}" type="pres">
      <dgm:prSet presAssocID="{D9F7DA03-7144-437E-93B0-B0F286C1608E}" presName="noGeometry" presStyleCnt="0"/>
      <dgm:spPr/>
    </dgm:pt>
    <dgm:pt modelId="{F3EAED05-50E3-43F5-9339-FEA564E1A86E}" type="pres">
      <dgm:prSet presAssocID="{D9F7DA03-7144-437E-93B0-B0F286C1608E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B897AA-A67D-4895-A12A-30231988FDB2}" type="pres">
      <dgm:prSet presAssocID="{D9F7DA03-7144-437E-93B0-B0F286C1608E}" presName="childTextHidden" presStyleLbl="bgAccFollowNode1" presStyleIdx="1" presStyleCnt="3"/>
      <dgm:spPr/>
      <dgm:t>
        <a:bodyPr/>
        <a:lstStyle/>
        <a:p>
          <a:endParaRPr lang="en-US"/>
        </a:p>
      </dgm:t>
    </dgm:pt>
    <dgm:pt modelId="{2F01D545-D030-438D-B3D3-DEBEEDE2D7DC}" type="pres">
      <dgm:prSet presAssocID="{D9F7DA03-7144-437E-93B0-B0F286C1608E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E6B66B-FC26-4006-98C5-22D720AFE163}" type="pres">
      <dgm:prSet presAssocID="{D9F7DA03-7144-437E-93B0-B0F286C1608E}" presName="aSpace" presStyleCnt="0"/>
      <dgm:spPr/>
    </dgm:pt>
    <dgm:pt modelId="{3B9C627D-4D31-4F1C-93F4-981098F52E53}" type="pres">
      <dgm:prSet presAssocID="{6483F98E-3F5B-4FD9-9522-8D9A079926D1}" presName="compNode" presStyleCnt="0"/>
      <dgm:spPr/>
    </dgm:pt>
    <dgm:pt modelId="{739B6BE7-0461-4026-A213-FC8B0E1F1285}" type="pres">
      <dgm:prSet presAssocID="{6483F98E-3F5B-4FD9-9522-8D9A079926D1}" presName="noGeometry" presStyleCnt="0"/>
      <dgm:spPr/>
    </dgm:pt>
    <dgm:pt modelId="{8A03C939-65F4-46C1-B988-73F27B85F0E3}" type="pres">
      <dgm:prSet presAssocID="{6483F98E-3F5B-4FD9-9522-8D9A079926D1}" presName="childTextVisible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E4ADE7-20B4-410F-BD03-1069014C7897}" type="pres">
      <dgm:prSet presAssocID="{6483F98E-3F5B-4FD9-9522-8D9A079926D1}" presName="childTextHidden" presStyleLbl="bgAccFollowNode1" presStyleIdx="2" presStyleCnt="3"/>
      <dgm:spPr/>
      <dgm:t>
        <a:bodyPr/>
        <a:lstStyle/>
        <a:p>
          <a:endParaRPr lang="en-US"/>
        </a:p>
      </dgm:t>
    </dgm:pt>
    <dgm:pt modelId="{E539AF01-0D1B-4618-A5F7-B74863237AF5}" type="pres">
      <dgm:prSet presAssocID="{6483F98E-3F5B-4FD9-9522-8D9A079926D1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B9D464-AC8E-456F-B353-8824848EE9D7}" type="presOf" srcId="{A9E53446-CEEC-43B9-A72C-27574DE71928}" destId="{17E22A41-9DEE-434A-9A5A-96A7BBAC2550}" srcOrd="0" destOrd="0" presId="urn:microsoft.com/office/officeart/2005/8/layout/hProcess6"/>
    <dgm:cxn modelId="{F01C391E-C0F3-4ED4-B074-6EE4D2A5E04D}" srcId="{A9E53446-CEEC-43B9-A72C-27574DE71928}" destId="{BC8974F7-1F82-4153-864C-DE7B3B8055BA}" srcOrd="0" destOrd="0" parTransId="{0B736266-897A-4B58-9108-A87D61FA7A33}" sibTransId="{8C083A6B-76DE-456A-A52A-999086E6A030}"/>
    <dgm:cxn modelId="{CEE78E6B-F3FC-427C-A4B6-0B7FBA3C5AA2}" type="presOf" srcId="{6483F98E-3F5B-4FD9-9522-8D9A079926D1}" destId="{E539AF01-0D1B-4618-A5F7-B74863237AF5}" srcOrd="0" destOrd="0" presId="urn:microsoft.com/office/officeart/2005/8/layout/hProcess6"/>
    <dgm:cxn modelId="{0BF529E0-9456-4C5B-84F8-106DE3181DAD}" type="presOf" srcId="{D9F7DA03-7144-437E-93B0-B0F286C1608E}" destId="{2F01D545-D030-438D-B3D3-DEBEEDE2D7DC}" srcOrd="0" destOrd="0" presId="urn:microsoft.com/office/officeart/2005/8/layout/hProcess6"/>
    <dgm:cxn modelId="{D370D1C8-27DA-494E-9B60-58D58E77F087}" type="presOf" srcId="{BC8974F7-1F82-4153-864C-DE7B3B8055BA}" destId="{32F15D75-322F-41A7-873D-9AD8245CF254}" srcOrd="0" destOrd="0" presId="urn:microsoft.com/office/officeart/2005/8/layout/hProcess6"/>
    <dgm:cxn modelId="{ACA5ECA2-48BB-4366-AF1B-F61EBBE0141B}" srcId="{D9F7DA03-7144-437E-93B0-B0F286C1608E}" destId="{59759F76-E993-48DF-8CDE-8E945D43BE61}" srcOrd="0" destOrd="0" parTransId="{8A25ACB5-5590-410A-822C-3BFCC27F588C}" sibTransId="{9D6F1FBF-A456-4769-9960-78CA67DEACC3}"/>
    <dgm:cxn modelId="{16D1AA21-6485-4F48-AC98-5C97FD850DA2}" type="presOf" srcId="{59759F76-E993-48DF-8CDE-8E945D43BE61}" destId="{F3EAED05-50E3-43F5-9339-FEA564E1A86E}" srcOrd="0" destOrd="0" presId="urn:microsoft.com/office/officeart/2005/8/layout/hProcess6"/>
    <dgm:cxn modelId="{3289F334-907B-4E04-981C-CDEC0F767D26}" type="presOf" srcId="{59759F76-E993-48DF-8CDE-8E945D43BE61}" destId="{53B897AA-A67D-4895-A12A-30231988FDB2}" srcOrd="1" destOrd="0" presId="urn:microsoft.com/office/officeart/2005/8/layout/hProcess6"/>
    <dgm:cxn modelId="{E2A12F1C-7EBC-422A-BC7E-FA5A0D307B42}" type="presOf" srcId="{7EFE72C2-682D-4560-AC63-6D361199662B}" destId="{5BA0ACCA-464C-4887-8FEF-C3B49D71A55A}" srcOrd="1" destOrd="0" presId="urn:microsoft.com/office/officeart/2005/8/layout/hProcess6"/>
    <dgm:cxn modelId="{FBE97D61-8993-4241-965B-D7470FC1A085}" srcId="{6483F98E-3F5B-4FD9-9522-8D9A079926D1}" destId="{A517E9FE-A406-4C84-80C9-0F822BAB851D}" srcOrd="0" destOrd="0" parTransId="{C305B80F-1C6F-40EE-AC89-7A19C365BB8F}" sibTransId="{5F1A90ED-8B18-4DF4-906C-CC1A0202DD01}"/>
    <dgm:cxn modelId="{F47E9300-D141-4432-92A8-81C864849DBE}" srcId="{BC8974F7-1F82-4153-864C-DE7B3B8055BA}" destId="{7EFE72C2-682D-4560-AC63-6D361199662B}" srcOrd="0" destOrd="0" parTransId="{CF596328-8DE5-402A-86BD-490CBF02169A}" sibTransId="{51A4BAF4-0232-496C-B1F3-41D7D04A2B8E}"/>
    <dgm:cxn modelId="{27D34465-5FB1-4538-B654-D87B0825146B}" type="presOf" srcId="{7EFE72C2-682D-4560-AC63-6D361199662B}" destId="{2B0CFDAB-10BF-4FB1-BF37-B41F3E505C14}" srcOrd="0" destOrd="0" presId="urn:microsoft.com/office/officeart/2005/8/layout/hProcess6"/>
    <dgm:cxn modelId="{A2EB04AE-F9C7-4451-94C9-ACCD221E312C}" type="presOf" srcId="{A517E9FE-A406-4C84-80C9-0F822BAB851D}" destId="{8A03C939-65F4-46C1-B988-73F27B85F0E3}" srcOrd="0" destOrd="0" presId="urn:microsoft.com/office/officeart/2005/8/layout/hProcess6"/>
    <dgm:cxn modelId="{0F9560DA-9988-46FE-BA63-DBCB6CFE5532}" type="presOf" srcId="{A517E9FE-A406-4C84-80C9-0F822BAB851D}" destId="{F5E4ADE7-20B4-410F-BD03-1069014C7897}" srcOrd="1" destOrd="0" presId="urn:microsoft.com/office/officeart/2005/8/layout/hProcess6"/>
    <dgm:cxn modelId="{13CC5866-A62E-42CB-B82D-5ADD28A91118}" srcId="{A9E53446-CEEC-43B9-A72C-27574DE71928}" destId="{6483F98E-3F5B-4FD9-9522-8D9A079926D1}" srcOrd="2" destOrd="0" parTransId="{907BCB86-F9BD-4DC0-B57E-40CB4EC0C017}" sibTransId="{840459DE-8FAB-472B-83DB-9BB413CE97A3}"/>
    <dgm:cxn modelId="{DF09C520-4F1A-460A-9865-500F84A37B9A}" srcId="{A9E53446-CEEC-43B9-A72C-27574DE71928}" destId="{D9F7DA03-7144-437E-93B0-B0F286C1608E}" srcOrd="1" destOrd="0" parTransId="{913A0F4A-78F7-469A-83F9-5CFCD8C712CA}" sibTransId="{13CC30F1-363C-490E-AAAC-AF7E26E0C911}"/>
    <dgm:cxn modelId="{F371121C-5809-4BA4-BFB8-C13462BE05A7}" type="presParOf" srcId="{17E22A41-9DEE-434A-9A5A-96A7BBAC2550}" destId="{4E5D6593-96FE-4F48-B0F8-03CD15DEE719}" srcOrd="0" destOrd="0" presId="urn:microsoft.com/office/officeart/2005/8/layout/hProcess6"/>
    <dgm:cxn modelId="{DA04ABF5-AD2D-438C-9A48-A19492FDE417}" type="presParOf" srcId="{4E5D6593-96FE-4F48-B0F8-03CD15DEE719}" destId="{1894B598-3753-45A4-A309-9981E6A328E9}" srcOrd="0" destOrd="0" presId="urn:microsoft.com/office/officeart/2005/8/layout/hProcess6"/>
    <dgm:cxn modelId="{DA6C5E08-83EB-4BF4-BF69-983FCCFAEE75}" type="presParOf" srcId="{4E5D6593-96FE-4F48-B0F8-03CD15DEE719}" destId="{2B0CFDAB-10BF-4FB1-BF37-B41F3E505C14}" srcOrd="1" destOrd="0" presId="urn:microsoft.com/office/officeart/2005/8/layout/hProcess6"/>
    <dgm:cxn modelId="{775EABDF-601F-4C98-A0D7-7FD08138048F}" type="presParOf" srcId="{4E5D6593-96FE-4F48-B0F8-03CD15DEE719}" destId="{5BA0ACCA-464C-4887-8FEF-C3B49D71A55A}" srcOrd="2" destOrd="0" presId="urn:microsoft.com/office/officeart/2005/8/layout/hProcess6"/>
    <dgm:cxn modelId="{7030E01C-28DD-4D5C-91E4-CDAB5C635830}" type="presParOf" srcId="{4E5D6593-96FE-4F48-B0F8-03CD15DEE719}" destId="{32F15D75-322F-41A7-873D-9AD8245CF254}" srcOrd="3" destOrd="0" presId="urn:microsoft.com/office/officeart/2005/8/layout/hProcess6"/>
    <dgm:cxn modelId="{CFF56656-DA66-4ED0-A934-7D3EA491B8B5}" type="presParOf" srcId="{17E22A41-9DEE-434A-9A5A-96A7BBAC2550}" destId="{F125BF9F-6904-4ABD-90E9-C6AEE663AFB4}" srcOrd="1" destOrd="0" presId="urn:microsoft.com/office/officeart/2005/8/layout/hProcess6"/>
    <dgm:cxn modelId="{9B9C0A8A-1FB4-44AA-8755-885E8BDA6526}" type="presParOf" srcId="{17E22A41-9DEE-434A-9A5A-96A7BBAC2550}" destId="{A6C5D78E-C0A6-4041-A816-BDC30F10B3DB}" srcOrd="2" destOrd="0" presId="urn:microsoft.com/office/officeart/2005/8/layout/hProcess6"/>
    <dgm:cxn modelId="{DCC6DE52-697B-45D8-9D55-567F148297EE}" type="presParOf" srcId="{A6C5D78E-C0A6-4041-A816-BDC30F10B3DB}" destId="{4F191BE4-4322-48CD-8338-40F5ECD81FAF}" srcOrd="0" destOrd="0" presId="urn:microsoft.com/office/officeart/2005/8/layout/hProcess6"/>
    <dgm:cxn modelId="{76912EC0-01CB-4754-8486-1CB53E379D2F}" type="presParOf" srcId="{A6C5D78E-C0A6-4041-A816-BDC30F10B3DB}" destId="{F3EAED05-50E3-43F5-9339-FEA564E1A86E}" srcOrd="1" destOrd="0" presId="urn:microsoft.com/office/officeart/2005/8/layout/hProcess6"/>
    <dgm:cxn modelId="{8CE00EB7-07D8-4274-B937-093B7A526A5C}" type="presParOf" srcId="{A6C5D78E-C0A6-4041-A816-BDC30F10B3DB}" destId="{53B897AA-A67D-4895-A12A-30231988FDB2}" srcOrd="2" destOrd="0" presId="urn:microsoft.com/office/officeart/2005/8/layout/hProcess6"/>
    <dgm:cxn modelId="{79666766-6EF3-45B8-86D8-0DC943CF6645}" type="presParOf" srcId="{A6C5D78E-C0A6-4041-A816-BDC30F10B3DB}" destId="{2F01D545-D030-438D-B3D3-DEBEEDE2D7DC}" srcOrd="3" destOrd="0" presId="urn:microsoft.com/office/officeart/2005/8/layout/hProcess6"/>
    <dgm:cxn modelId="{02583907-8D44-4076-86D9-CCFDE5568D3C}" type="presParOf" srcId="{17E22A41-9DEE-434A-9A5A-96A7BBAC2550}" destId="{97E6B66B-FC26-4006-98C5-22D720AFE163}" srcOrd="3" destOrd="0" presId="urn:microsoft.com/office/officeart/2005/8/layout/hProcess6"/>
    <dgm:cxn modelId="{34AF7243-159E-43B1-AFBE-FD9EDB896981}" type="presParOf" srcId="{17E22A41-9DEE-434A-9A5A-96A7BBAC2550}" destId="{3B9C627D-4D31-4F1C-93F4-981098F52E53}" srcOrd="4" destOrd="0" presId="urn:microsoft.com/office/officeart/2005/8/layout/hProcess6"/>
    <dgm:cxn modelId="{F3BC497B-AD92-4772-AACB-176486145FB4}" type="presParOf" srcId="{3B9C627D-4D31-4F1C-93F4-981098F52E53}" destId="{739B6BE7-0461-4026-A213-FC8B0E1F1285}" srcOrd="0" destOrd="0" presId="urn:microsoft.com/office/officeart/2005/8/layout/hProcess6"/>
    <dgm:cxn modelId="{71EB492D-3261-482E-A9A1-DF1D19C45B1D}" type="presParOf" srcId="{3B9C627D-4D31-4F1C-93F4-981098F52E53}" destId="{8A03C939-65F4-46C1-B988-73F27B85F0E3}" srcOrd="1" destOrd="0" presId="urn:microsoft.com/office/officeart/2005/8/layout/hProcess6"/>
    <dgm:cxn modelId="{9ECDF33C-B2D4-4E59-B103-0AA0620E85BA}" type="presParOf" srcId="{3B9C627D-4D31-4F1C-93F4-981098F52E53}" destId="{F5E4ADE7-20B4-410F-BD03-1069014C7897}" srcOrd="2" destOrd="0" presId="urn:microsoft.com/office/officeart/2005/8/layout/hProcess6"/>
    <dgm:cxn modelId="{2609780C-893D-4243-930F-144E37B691CB}" type="presParOf" srcId="{3B9C627D-4D31-4F1C-93F4-981098F52E53}" destId="{E539AF01-0D1B-4618-A5F7-B74863237AF5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F9B3B8-7C63-42D5-B65A-3988BCE05F0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FA21360C-D017-47BE-9C0F-0D44E192DB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Python based toolkit</a:t>
          </a:r>
        </a:p>
      </dgm:t>
    </dgm:pt>
    <dgm:pt modelId="{57A6A612-83D5-48F2-9919-5082FAFEB09C}" type="parTrans" cxnId="{E1E2590D-6ADF-4CF3-B188-CFB0CDE6500D}">
      <dgm:prSet/>
      <dgm:spPr/>
      <dgm:t>
        <a:bodyPr/>
        <a:lstStyle/>
        <a:p>
          <a:endParaRPr lang="en-US"/>
        </a:p>
      </dgm:t>
    </dgm:pt>
    <dgm:pt modelId="{95613185-AC16-4EFC-9C72-C72380449B01}" type="sibTrans" cxnId="{E1E2590D-6ADF-4CF3-B188-CFB0CDE6500D}">
      <dgm:prSet/>
      <dgm:spPr/>
      <dgm:t>
        <a:bodyPr/>
        <a:lstStyle/>
        <a:p>
          <a:endParaRPr lang="en-US"/>
        </a:p>
      </dgm:t>
    </dgm:pt>
    <dgm:pt modelId="{D585BBFF-C704-479B-96C1-3B4E19834F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Built</a:t>
          </a:r>
          <a:r>
            <a:rPr lang="en-US" dirty="0"/>
            <a:t> on top of Pytorch</a:t>
          </a:r>
        </a:p>
      </dgm:t>
    </dgm:pt>
    <dgm:pt modelId="{D7F30F1A-E597-4131-A59C-B3BB5437F53A}" type="parTrans" cxnId="{24E639BA-7807-457A-AAD1-FD7E8EBFF490}">
      <dgm:prSet/>
      <dgm:spPr/>
      <dgm:t>
        <a:bodyPr/>
        <a:lstStyle/>
        <a:p>
          <a:endParaRPr lang="en-US"/>
        </a:p>
      </dgm:t>
    </dgm:pt>
    <dgm:pt modelId="{A627C5D3-05D8-4971-AD7A-F43026A50AC8}" type="sibTrans" cxnId="{24E639BA-7807-457A-AAD1-FD7E8EBFF490}">
      <dgm:prSet/>
      <dgm:spPr/>
      <dgm:t>
        <a:bodyPr/>
        <a:lstStyle/>
        <a:p>
          <a:endParaRPr lang="en-US"/>
        </a:p>
      </dgm:t>
    </dgm:pt>
    <dgm:pt modelId="{E1EC45CA-8105-408E-BCB2-13A0753B20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Tools for classification, regression, time-series, collaborative filtering, data preparation</a:t>
          </a:r>
          <a:r>
            <a:rPr lang="en-US" dirty="0">
              <a:latin typeface="Calibri Light" panose="020F0302020204030204"/>
            </a:rPr>
            <a:t>, interpretation</a:t>
          </a:r>
          <a:endParaRPr lang="en-US" dirty="0"/>
        </a:p>
      </dgm:t>
    </dgm:pt>
    <dgm:pt modelId="{89549543-36EE-4844-82E1-BBA7A25E7138}" type="parTrans" cxnId="{E6636E72-A7BD-48D0-A632-3251E34C36E9}">
      <dgm:prSet/>
      <dgm:spPr/>
      <dgm:t>
        <a:bodyPr/>
        <a:lstStyle/>
        <a:p>
          <a:endParaRPr lang="en-US"/>
        </a:p>
      </dgm:t>
    </dgm:pt>
    <dgm:pt modelId="{E6751674-65A1-4FA5-86DE-C68D8963892A}" type="sibTrans" cxnId="{E6636E72-A7BD-48D0-A632-3251E34C36E9}">
      <dgm:prSet/>
      <dgm:spPr/>
      <dgm:t>
        <a:bodyPr/>
        <a:lstStyle/>
        <a:p>
          <a:endParaRPr lang="en-US"/>
        </a:p>
      </dgm:t>
    </dgm:pt>
    <dgm:pt modelId="{60F185D3-D5B7-4914-A24C-5D72AAB779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Most modern transfer learning </a:t>
          </a:r>
          <a:r>
            <a:rPr lang="en-US" dirty="0">
              <a:latin typeface="Calibri Light" panose="020F0302020204030204"/>
            </a:rPr>
            <a:t>techniques</a:t>
          </a:r>
          <a:r>
            <a:rPr lang="en-US" dirty="0"/>
            <a:t> are implemented </a:t>
          </a:r>
        </a:p>
      </dgm:t>
    </dgm:pt>
    <dgm:pt modelId="{A8699658-546C-4D72-A5B0-6AEF890E744A}" type="parTrans" cxnId="{AF22DBAE-D30D-46F1-885D-D9437328E8A0}">
      <dgm:prSet/>
      <dgm:spPr/>
      <dgm:t>
        <a:bodyPr/>
        <a:lstStyle/>
        <a:p>
          <a:endParaRPr lang="en-US"/>
        </a:p>
      </dgm:t>
    </dgm:pt>
    <dgm:pt modelId="{335FF99D-5CFF-480B-BA7D-151201E46D3E}" type="sibTrans" cxnId="{AF22DBAE-D30D-46F1-885D-D9437328E8A0}">
      <dgm:prSet/>
      <dgm:spPr/>
      <dgm:t>
        <a:bodyPr/>
        <a:lstStyle/>
        <a:p>
          <a:endParaRPr lang="en-US"/>
        </a:p>
      </dgm:t>
    </dgm:pt>
    <dgm:pt modelId="{25B99226-6DBD-4E30-881D-981000C334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Easy to use</a:t>
          </a:r>
        </a:p>
      </dgm:t>
    </dgm:pt>
    <dgm:pt modelId="{F76938C6-DE06-48AC-BDC0-27ACFC51DDB9}" type="parTrans" cxnId="{BA986275-49D5-46EE-8590-BD0CDC3F55A4}">
      <dgm:prSet/>
      <dgm:spPr/>
      <dgm:t>
        <a:bodyPr/>
        <a:lstStyle/>
        <a:p>
          <a:endParaRPr lang="en-US"/>
        </a:p>
      </dgm:t>
    </dgm:pt>
    <dgm:pt modelId="{26EB56BD-7B4B-4770-B9E3-F81FB707DD4F}" type="sibTrans" cxnId="{BA986275-49D5-46EE-8590-BD0CDC3F55A4}">
      <dgm:prSet/>
      <dgm:spPr/>
      <dgm:t>
        <a:bodyPr/>
        <a:lstStyle/>
        <a:p>
          <a:endParaRPr lang="en-US"/>
        </a:p>
      </dgm:t>
    </dgm:pt>
    <dgm:pt modelId="{9C92D156-6EF2-49BD-AE70-F98ADD93E3BE}" type="pres">
      <dgm:prSet presAssocID="{F3F9B3B8-7C63-42D5-B65A-3988BCE05F07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59EF8D5-ECB9-4DF5-8480-8B2110C6D594}" type="pres">
      <dgm:prSet presAssocID="{FA21360C-D017-47BE-9C0F-0D44E192DB7B}" presName="compNode" presStyleCnt="0"/>
      <dgm:spPr/>
    </dgm:pt>
    <dgm:pt modelId="{F31FEB93-F412-4B25-95F4-E3404C93EDFF}" type="pres">
      <dgm:prSet presAssocID="{FA21360C-D017-47BE-9C0F-0D44E192DB7B}" presName="bgRect" presStyleLbl="bgShp" presStyleIdx="0" presStyleCnt="5"/>
      <dgm:spPr/>
    </dgm:pt>
    <dgm:pt modelId="{0FEB20FF-2B44-49B7-A1F8-4550649DD19F}" type="pres">
      <dgm:prSet presAssocID="{FA21360C-D017-47BE-9C0F-0D44E192DB7B}" presName="iconRect" presStyleLbl="node1" presStyleIdx="0" presStyleCnt="5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B59D19A-D706-421E-BC97-6BDA03A35DA6}" type="pres">
      <dgm:prSet presAssocID="{FA21360C-D017-47BE-9C0F-0D44E192DB7B}" presName="spaceRect" presStyleCnt="0"/>
      <dgm:spPr/>
    </dgm:pt>
    <dgm:pt modelId="{124309D8-78F6-4DD6-AAF8-89C118C863EB}" type="pres">
      <dgm:prSet presAssocID="{FA21360C-D017-47BE-9C0F-0D44E192DB7B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06D10D4-821A-4F01-AC71-DE8675CDC937}" type="pres">
      <dgm:prSet presAssocID="{95613185-AC16-4EFC-9C72-C72380449B01}" presName="sibTrans" presStyleCnt="0"/>
      <dgm:spPr/>
    </dgm:pt>
    <dgm:pt modelId="{EF6AABA1-3D4F-4F0D-B4BC-EC1F9E7458BB}" type="pres">
      <dgm:prSet presAssocID="{D585BBFF-C704-479B-96C1-3B4E19834F02}" presName="compNode" presStyleCnt="0"/>
      <dgm:spPr/>
    </dgm:pt>
    <dgm:pt modelId="{7A9B7A41-A684-48F7-B3BE-12CC459DDADC}" type="pres">
      <dgm:prSet presAssocID="{D585BBFF-C704-479B-96C1-3B4E19834F02}" presName="bgRect" presStyleLbl="bgShp" presStyleIdx="1" presStyleCnt="5"/>
      <dgm:spPr/>
    </dgm:pt>
    <dgm:pt modelId="{4FBA74E2-C4CB-4303-8C3B-8E1C003E5210}" type="pres">
      <dgm:prSet presAssocID="{D585BBFF-C704-479B-96C1-3B4E19834F02}" presName="iconRect" presStyleLbl="node1" presStyleIdx="1" presStyleCnt="5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ulldozer"/>
        </a:ext>
      </dgm:extLst>
    </dgm:pt>
    <dgm:pt modelId="{BAC83AC1-3209-4DDB-9BC0-F929615293DD}" type="pres">
      <dgm:prSet presAssocID="{D585BBFF-C704-479B-96C1-3B4E19834F02}" presName="spaceRect" presStyleCnt="0"/>
      <dgm:spPr/>
    </dgm:pt>
    <dgm:pt modelId="{F37DE40C-18B7-4FC9-8FFC-7E343F7E3DA2}" type="pres">
      <dgm:prSet presAssocID="{D585BBFF-C704-479B-96C1-3B4E19834F02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2655F1F-F101-4D01-942A-8FF0D4C7CFC2}" type="pres">
      <dgm:prSet presAssocID="{A627C5D3-05D8-4971-AD7A-F43026A50AC8}" presName="sibTrans" presStyleCnt="0"/>
      <dgm:spPr/>
    </dgm:pt>
    <dgm:pt modelId="{88F7444B-C6D9-42B0-8AF3-26EF56463234}" type="pres">
      <dgm:prSet presAssocID="{E1EC45CA-8105-408E-BCB2-13A0753B20CB}" presName="compNode" presStyleCnt="0"/>
      <dgm:spPr/>
    </dgm:pt>
    <dgm:pt modelId="{3803F605-AE48-4276-A43A-1DA76801AAA2}" type="pres">
      <dgm:prSet presAssocID="{E1EC45CA-8105-408E-BCB2-13A0753B20CB}" presName="bgRect" presStyleLbl="bgShp" presStyleIdx="2" presStyleCnt="5"/>
      <dgm:spPr/>
    </dgm:pt>
    <dgm:pt modelId="{BAE05462-C563-4A26-A447-4073474B8438}" type="pres">
      <dgm:prSet presAssocID="{E1EC45CA-8105-408E-BCB2-13A0753B20CB}" presName="iconRect" presStyleLbl="node1" presStyleIdx="2" presStyleCnt="5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8FBEC51-110E-4056-A053-16154D0480BC}" type="pres">
      <dgm:prSet presAssocID="{E1EC45CA-8105-408E-BCB2-13A0753B20CB}" presName="spaceRect" presStyleCnt="0"/>
      <dgm:spPr/>
    </dgm:pt>
    <dgm:pt modelId="{F4FF003F-55E7-47BB-B517-31F8D2AB6569}" type="pres">
      <dgm:prSet presAssocID="{E1EC45CA-8105-408E-BCB2-13A0753B20CB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537F9FB-36E7-4214-A6DF-6F2F59BC82AB}" type="pres">
      <dgm:prSet presAssocID="{E6751674-65A1-4FA5-86DE-C68D8963892A}" presName="sibTrans" presStyleCnt="0"/>
      <dgm:spPr/>
    </dgm:pt>
    <dgm:pt modelId="{EA1C010E-FDA2-4A41-A5CA-303EA7EAD28C}" type="pres">
      <dgm:prSet presAssocID="{60F185D3-D5B7-4914-A24C-5D72AAB779E3}" presName="compNode" presStyleCnt="0"/>
      <dgm:spPr/>
    </dgm:pt>
    <dgm:pt modelId="{0BE9D601-E891-48CF-88F3-B1A5920AF975}" type="pres">
      <dgm:prSet presAssocID="{60F185D3-D5B7-4914-A24C-5D72AAB779E3}" presName="bgRect" presStyleLbl="bgShp" presStyleIdx="3" presStyleCnt="5"/>
      <dgm:spPr/>
    </dgm:pt>
    <dgm:pt modelId="{FD028B87-DACE-43DA-880C-DEE3837CF3B2}" type="pres">
      <dgm:prSet presAssocID="{60F185D3-D5B7-4914-A24C-5D72AAB779E3}" presName="iconRect" presStyleLbl="node1" presStyleIdx="3" presStyleCnt="5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CBC610F-D913-4832-92F8-48C4888A002E}" type="pres">
      <dgm:prSet presAssocID="{60F185D3-D5B7-4914-A24C-5D72AAB779E3}" presName="spaceRect" presStyleCnt="0"/>
      <dgm:spPr/>
    </dgm:pt>
    <dgm:pt modelId="{6D56764D-9E27-48FB-9D2D-72A5AB724995}" type="pres">
      <dgm:prSet presAssocID="{60F185D3-D5B7-4914-A24C-5D72AAB779E3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1354A38-AC34-403E-B02F-70EDBE99EA08}" type="pres">
      <dgm:prSet presAssocID="{335FF99D-5CFF-480B-BA7D-151201E46D3E}" presName="sibTrans" presStyleCnt="0"/>
      <dgm:spPr/>
    </dgm:pt>
    <dgm:pt modelId="{1DAB1A3E-BD63-4F64-8D24-E5BCCB5C1ED8}" type="pres">
      <dgm:prSet presAssocID="{25B99226-6DBD-4E30-881D-981000C334E6}" presName="compNode" presStyleCnt="0"/>
      <dgm:spPr/>
    </dgm:pt>
    <dgm:pt modelId="{E2A019CB-7771-4774-981B-C5293685AB7B}" type="pres">
      <dgm:prSet presAssocID="{25B99226-6DBD-4E30-881D-981000C334E6}" presName="bgRect" presStyleLbl="bgShp" presStyleIdx="4" presStyleCnt="5"/>
      <dgm:spPr/>
    </dgm:pt>
    <dgm:pt modelId="{96D9BAC8-39A7-434B-892C-E7364764A7B9}" type="pres">
      <dgm:prSet presAssocID="{25B99226-6DBD-4E30-881D-981000C334E6}" presName="iconRect" presStyleLbl="node1" presStyleIdx="4" presStyleCnt="5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0BA9308F-5250-4C8C-ACAF-A36C043C6DF2}" type="pres">
      <dgm:prSet presAssocID="{25B99226-6DBD-4E30-881D-981000C334E6}" presName="spaceRect" presStyleCnt="0"/>
      <dgm:spPr/>
    </dgm:pt>
    <dgm:pt modelId="{2F519898-81BB-4E4B-BD0E-21BD10F369C3}" type="pres">
      <dgm:prSet presAssocID="{25B99226-6DBD-4E30-881D-981000C334E6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8C1C0448-1B3D-4917-B76F-CB0E9EF8B58E}" type="presOf" srcId="{E1EC45CA-8105-408E-BCB2-13A0753B20CB}" destId="{F4FF003F-55E7-47BB-B517-31F8D2AB6569}" srcOrd="0" destOrd="0" presId="urn:microsoft.com/office/officeart/2018/2/layout/IconVerticalSolidList"/>
    <dgm:cxn modelId="{5A071891-3765-4351-A582-6129DDAFD31D}" type="presOf" srcId="{FA21360C-D017-47BE-9C0F-0D44E192DB7B}" destId="{124309D8-78F6-4DD6-AAF8-89C118C863EB}" srcOrd="0" destOrd="0" presId="urn:microsoft.com/office/officeart/2018/2/layout/IconVerticalSolidList"/>
    <dgm:cxn modelId="{E1E2590D-6ADF-4CF3-B188-CFB0CDE6500D}" srcId="{F3F9B3B8-7C63-42D5-B65A-3988BCE05F07}" destId="{FA21360C-D017-47BE-9C0F-0D44E192DB7B}" srcOrd="0" destOrd="0" parTransId="{57A6A612-83D5-48F2-9919-5082FAFEB09C}" sibTransId="{95613185-AC16-4EFC-9C72-C72380449B01}"/>
    <dgm:cxn modelId="{C08E544C-25F3-4CA2-AA23-69FAD0308EC2}" type="presOf" srcId="{D585BBFF-C704-479B-96C1-3B4E19834F02}" destId="{F37DE40C-18B7-4FC9-8FFC-7E343F7E3DA2}" srcOrd="0" destOrd="0" presId="urn:microsoft.com/office/officeart/2018/2/layout/IconVerticalSolidList"/>
    <dgm:cxn modelId="{24E639BA-7807-457A-AAD1-FD7E8EBFF490}" srcId="{F3F9B3B8-7C63-42D5-B65A-3988BCE05F07}" destId="{D585BBFF-C704-479B-96C1-3B4E19834F02}" srcOrd="1" destOrd="0" parTransId="{D7F30F1A-E597-4131-A59C-B3BB5437F53A}" sibTransId="{A627C5D3-05D8-4971-AD7A-F43026A50AC8}"/>
    <dgm:cxn modelId="{AF22DBAE-D30D-46F1-885D-D9437328E8A0}" srcId="{F3F9B3B8-7C63-42D5-B65A-3988BCE05F07}" destId="{60F185D3-D5B7-4914-A24C-5D72AAB779E3}" srcOrd="3" destOrd="0" parTransId="{A8699658-546C-4D72-A5B0-6AEF890E744A}" sibTransId="{335FF99D-5CFF-480B-BA7D-151201E46D3E}"/>
    <dgm:cxn modelId="{BA986275-49D5-46EE-8590-BD0CDC3F55A4}" srcId="{F3F9B3B8-7C63-42D5-B65A-3988BCE05F07}" destId="{25B99226-6DBD-4E30-881D-981000C334E6}" srcOrd="4" destOrd="0" parTransId="{F76938C6-DE06-48AC-BDC0-27ACFC51DDB9}" sibTransId="{26EB56BD-7B4B-4770-B9E3-F81FB707DD4F}"/>
    <dgm:cxn modelId="{05CC68ED-6D3D-46FC-BD69-B9E756E7D43A}" type="presOf" srcId="{F3F9B3B8-7C63-42D5-B65A-3988BCE05F07}" destId="{9C92D156-6EF2-49BD-AE70-F98ADD93E3BE}" srcOrd="0" destOrd="0" presId="urn:microsoft.com/office/officeart/2018/2/layout/IconVerticalSolidList"/>
    <dgm:cxn modelId="{66DD224E-3939-4D42-8387-E5DFDC5E6B9B}" type="presOf" srcId="{25B99226-6DBD-4E30-881D-981000C334E6}" destId="{2F519898-81BB-4E4B-BD0E-21BD10F369C3}" srcOrd="0" destOrd="0" presId="urn:microsoft.com/office/officeart/2018/2/layout/IconVerticalSolidList"/>
    <dgm:cxn modelId="{CA173422-10E1-4BCD-B632-264599568F79}" type="presOf" srcId="{60F185D3-D5B7-4914-A24C-5D72AAB779E3}" destId="{6D56764D-9E27-48FB-9D2D-72A5AB724995}" srcOrd="0" destOrd="0" presId="urn:microsoft.com/office/officeart/2018/2/layout/IconVerticalSolidList"/>
    <dgm:cxn modelId="{E6636E72-A7BD-48D0-A632-3251E34C36E9}" srcId="{F3F9B3B8-7C63-42D5-B65A-3988BCE05F07}" destId="{E1EC45CA-8105-408E-BCB2-13A0753B20CB}" srcOrd="2" destOrd="0" parTransId="{89549543-36EE-4844-82E1-BBA7A25E7138}" sibTransId="{E6751674-65A1-4FA5-86DE-C68D8963892A}"/>
    <dgm:cxn modelId="{0D7F28B7-9033-40E8-8BD7-2B4576E60AD6}" type="presParOf" srcId="{9C92D156-6EF2-49BD-AE70-F98ADD93E3BE}" destId="{059EF8D5-ECB9-4DF5-8480-8B2110C6D594}" srcOrd="0" destOrd="0" presId="urn:microsoft.com/office/officeart/2018/2/layout/IconVerticalSolidList"/>
    <dgm:cxn modelId="{E37548E3-8E72-4C36-B468-79D8529E14C8}" type="presParOf" srcId="{059EF8D5-ECB9-4DF5-8480-8B2110C6D594}" destId="{F31FEB93-F412-4B25-95F4-E3404C93EDFF}" srcOrd="0" destOrd="0" presId="urn:microsoft.com/office/officeart/2018/2/layout/IconVerticalSolidList"/>
    <dgm:cxn modelId="{D05C6D84-E8C1-4B71-9C8B-34065709E2F9}" type="presParOf" srcId="{059EF8D5-ECB9-4DF5-8480-8B2110C6D594}" destId="{0FEB20FF-2B44-49B7-A1F8-4550649DD19F}" srcOrd="1" destOrd="0" presId="urn:microsoft.com/office/officeart/2018/2/layout/IconVerticalSolidList"/>
    <dgm:cxn modelId="{21847BAC-FF4A-4397-91C1-E937F021F5EC}" type="presParOf" srcId="{059EF8D5-ECB9-4DF5-8480-8B2110C6D594}" destId="{FB59D19A-D706-421E-BC97-6BDA03A35DA6}" srcOrd="2" destOrd="0" presId="urn:microsoft.com/office/officeart/2018/2/layout/IconVerticalSolidList"/>
    <dgm:cxn modelId="{35F76EA7-888E-484F-9AB9-ECDE1B0E7123}" type="presParOf" srcId="{059EF8D5-ECB9-4DF5-8480-8B2110C6D594}" destId="{124309D8-78F6-4DD6-AAF8-89C118C863EB}" srcOrd="3" destOrd="0" presId="urn:microsoft.com/office/officeart/2018/2/layout/IconVerticalSolidList"/>
    <dgm:cxn modelId="{16E74A98-83ED-4054-98F5-DBA7AC3E5BB4}" type="presParOf" srcId="{9C92D156-6EF2-49BD-AE70-F98ADD93E3BE}" destId="{006D10D4-821A-4F01-AC71-DE8675CDC937}" srcOrd="1" destOrd="0" presId="urn:microsoft.com/office/officeart/2018/2/layout/IconVerticalSolidList"/>
    <dgm:cxn modelId="{94BD03CC-E557-4BE4-8D6A-7806056EFE91}" type="presParOf" srcId="{9C92D156-6EF2-49BD-AE70-F98ADD93E3BE}" destId="{EF6AABA1-3D4F-4F0D-B4BC-EC1F9E7458BB}" srcOrd="2" destOrd="0" presId="urn:microsoft.com/office/officeart/2018/2/layout/IconVerticalSolidList"/>
    <dgm:cxn modelId="{53C97931-BFB7-428C-B342-1708371D35EC}" type="presParOf" srcId="{EF6AABA1-3D4F-4F0D-B4BC-EC1F9E7458BB}" destId="{7A9B7A41-A684-48F7-B3BE-12CC459DDADC}" srcOrd="0" destOrd="0" presId="urn:microsoft.com/office/officeart/2018/2/layout/IconVerticalSolidList"/>
    <dgm:cxn modelId="{CA7AB73D-EFA4-4354-873D-981DE48CDA31}" type="presParOf" srcId="{EF6AABA1-3D4F-4F0D-B4BC-EC1F9E7458BB}" destId="{4FBA74E2-C4CB-4303-8C3B-8E1C003E5210}" srcOrd="1" destOrd="0" presId="urn:microsoft.com/office/officeart/2018/2/layout/IconVerticalSolidList"/>
    <dgm:cxn modelId="{46AE3A2C-5A6C-4ADD-A8CA-E579FFA57B03}" type="presParOf" srcId="{EF6AABA1-3D4F-4F0D-B4BC-EC1F9E7458BB}" destId="{BAC83AC1-3209-4DDB-9BC0-F929615293DD}" srcOrd="2" destOrd="0" presId="urn:microsoft.com/office/officeart/2018/2/layout/IconVerticalSolidList"/>
    <dgm:cxn modelId="{1A9B1442-20D2-4EC4-97B8-EE3404040EA0}" type="presParOf" srcId="{EF6AABA1-3D4F-4F0D-B4BC-EC1F9E7458BB}" destId="{F37DE40C-18B7-4FC9-8FFC-7E343F7E3DA2}" srcOrd="3" destOrd="0" presId="urn:microsoft.com/office/officeart/2018/2/layout/IconVerticalSolidList"/>
    <dgm:cxn modelId="{D6E07755-90C3-4549-A372-079DDA9E4C6A}" type="presParOf" srcId="{9C92D156-6EF2-49BD-AE70-F98ADD93E3BE}" destId="{82655F1F-F101-4D01-942A-8FF0D4C7CFC2}" srcOrd="3" destOrd="0" presId="urn:microsoft.com/office/officeart/2018/2/layout/IconVerticalSolidList"/>
    <dgm:cxn modelId="{AF7B56E9-143E-4293-8ECC-B830BA52FE0E}" type="presParOf" srcId="{9C92D156-6EF2-49BD-AE70-F98ADD93E3BE}" destId="{88F7444B-C6D9-42B0-8AF3-26EF56463234}" srcOrd="4" destOrd="0" presId="urn:microsoft.com/office/officeart/2018/2/layout/IconVerticalSolidList"/>
    <dgm:cxn modelId="{F01FF178-36AA-4A47-BF7C-71425DA38BFE}" type="presParOf" srcId="{88F7444B-C6D9-42B0-8AF3-26EF56463234}" destId="{3803F605-AE48-4276-A43A-1DA76801AAA2}" srcOrd="0" destOrd="0" presId="urn:microsoft.com/office/officeart/2018/2/layout/IconVerticalSolidList"/>
    <dgm:cxn modelId="{260215F2-E2F3-49B6-A7C7-25FF6CBDB749}" type="presParOf" srcId="{88F7444B-C6D9-42B0-8AF3-26EF56463234}" destId="{BAE05462-C563-4A26-A447-4073474B8438}" srcOrd="1" destOrd="0" presId="urn:microsoft.com/office/officeart/2018/2/layout/IconVerticalSolidList"/>
    <dgm:cxn modelId="{B4428617-0C75-4164-BBB0-1324CF890C42}" type="presParOf" srcId="{88F7444B-C6D9-42B0-8AF3-26EF56463234}" destId="{58FBEC51-110E-4056-A053-16154D0480BC}" srcOrd="2" destOrd="0" presId="urn:microsoft.com/office/officeart/2018/2/layout/IconVerticalSolidList"/>
    <dgm:cxn modelId="{7B95554D-4A0D-4DF2-A49D-71CE3DC64156}" type="presParOf" srcId="{88F7444B-C6D9-42B0-8AF3-26EF56463234}" destId="{F4FF003F-55E7-47BB-B517-31F8D2AB6569}" srcOrd="3" destOrd="0" presId="urn:microsoft.com/office/officeart/2018/2/layout/IconVerticalSolidList"/>
    <dgm:cxn modelId="{84E88A58-E9DE-4AE1-8200-A9478A362530}" type="presParOf" srcId="{9C92D156-6EF2-49BD-AE70-F98ADD93E3BE}" destId="{D537F9FB-36E7-4214-A6DF-6F2F59BC82AB}" srcOrd="5" destOrd="0" presId="urn:microsoft.com/office/officeart/2018/2/layout/IconVerticalSolidList"/>
    <dgm:cxn modelId="{B838BCA1-B58E-4D58-B1E5-887904548474}" type="presParOf" srcId="{9C92D156-6EF2-49BD-AE70-F98ADD93E3BE}" destId="{EA1C010E-FDA2-4A41-A5CA-303EA7EAD28C}" srcOrd="6" destOrd="0" presId="urn:microsoft.com/office/officeart/2018/2/layout/IconVerticalSolidList"/>
    <dgm:cxn modelId="{FEE4B34A-4D37-4FB7-8F23-58D032435DDC}" type="presParOf" srcId="{EA1C010E-FDA2-4A41-A5CA-303EA7EAD28C}" destId="{0BE9D601-E891-48CF-88F3-B1A5920AF975}" srcOrd="0" destOrd="0" presId="urn:microsoft.com/office/officeart/2018/2/layout/IconVerticalSolidList"/>
    <dgm:cxn modelId="{4A2467CA-4845-4FD8-AD02-E24CA5160E09}" type="presParOf" srcId="{EA1C010E-FDA2-4A41-A5CA-303EA7EAD28C}" destId="{FD028B87-DACE-43DA-880C-DEE3837CF3B2}" srcOrd="1" destOrd="0" presId="urn:microsoft.com/office/officeart/2018/2/layout/IconVerticalSolidList"/>
    <dgm:cxn modelId="{F84421D3-D220-4AE7-BEBD-EACA591B765C}" type="presParOf" srcId="{EA1C010E-FDA2-4A41-A5CA-303EA7EAD28C}" destId="{6CBC610F-D913-4832-92F8-48C4888A002E}" srcOrd="2" destOrd="0" presId="urn:microsoft.com/office/officeart/2018/2/layout/IconVerticalSolidList"/>
    <dgm:cxn modelId="{A12DEB31-57D7-405D-A361-292BC8812355}" type="presParOf" srcId="{EA1C010E-FDA2-4A41-A5CA-303EA7EAD28C}" destId="{6D56764D-9E27-48FB-9D2D-72A5AB724995}" srcOrd="3" destOrd="0" presId="urn:microsoft.com/office/officeart/2018/2/layout/IconVerticalSolidList"/>
    <dgm:cxn modelId="{5191F4DD-3192-4F3C-BC26-059027E41326}" type="presParOf" srcId="{9C92D156-6EF2-49BD-AE70-F98ADD93E3BE}" destId="{F1354A38-AC34-403E-B02F-70EDBE99EA08}" srcOrd="7" destOrd="0" presId="urn:microsoft.com/office/officeart/2018/2/layout/IconVerticalSolidList"/>
    <dgm:cxn modelId="{337E2226-010F-4F30-B82B-3B41F313783A}" type="presParOf" srcId="{9C92D156-6EF2-49BD-AE70-F98ADD93E3BE}" destId="{1DAB1A3E-BD63-4F64-8D24-E5BCCB5C1ED8}" srcOrd="8" destOrd="0" presId="urn:microsoft.com/office/officeart/2018/2/layout/IconVerticalSolidList"/>
    <dgm:cxn modelId="{9971A850-DE4A-44BF-A4F1-8B3708158B89}" type="presParOf" srcId="{1DAB1A3E-BD63-4F64-8D24-E5BCCB5C1ED8}" destId="{E2A019CB-7771-4774-981B-C5293685AB7B}" srcOrd="0" destOrd="0" presId="urn:microsoft.com/office/officeart/2018/2/layout/IconVerticalSolidList"/>
    <dgm:cxn modelId="{B4C31C2F-04F4-4584-B1D0-D29CFFA315F4}" type="presParOf" srcId="{1DAB1A3E-BD63-4F64-8D24-E5BCCB5C1ED8}" destId="{96D9BAC8-39A7-434B-892C-E7364764A7B9}" srcOrd="1" destOrd="0" presId="urn:microsoft.com/office/officeart/2018/2/layout/IconVerticalSolidList"/>
    <dgm:cxn modelId="{9F930580-1D22-4155-BFCF-5EA89FB8721A}" type="presParOf" srcId="{1DAB1A3E-BD63-4F64-8D24-E5BCCB5C1ED8}" destId="{0BA9308F-5250-4C8C-ACAF-A36C043C6DF2}" srcOrd="2" destOrd="0" presId="urn:microsoft.com/office/officeart/2018/2/layout/IconVerticalSolidList"/>
    <dgm:cxn modelId="{319C614C-76FC-4069-BC96-5406E48955DB}" type="presParOf" srcId="{1DAB1A3E-BD63-4F64-8D24-E5BCCB5C1ED8}" destId="{2F519898-81BB-4E4B-BD0E-21BD10F369C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D4EB284-2565-4ECB-BFA6-71289191112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3F112FB2-1E4C-4C75-99B9-6C9510E91410}">
      <dgm:prSet/>
      <dgm:spPr/>
      <dgm:t>
        <a:bodyPr/>
        <a:lstStyle/>
        <a:p>
          <a:pPr>
            <a:defRPr cap="all"/>
          </a:pPr>
          <a:r>
            <a:rPr lang="en-US" dirty="0"/>
            <a:t>Increased Transparency</a:t>
          </a:r>
        </a:p>
      </dgm:t>
    </dgm:pt>
    <dgm:pt modelId="{C36C3CBF-1A55-438F-91F5-42C73DCA3600}" type="parTrans" cxnId="{B5668FB3-7F62-46CA-A142-647E509F947B}">
      <dgm:prSet/>
      <dgm:spPr/>
      <dgm:t>
        <a:bodyPr/>
        <a:lstStyle/>
        <a:p>
          <a:endParaRPr lang="en-US"/>
        </a:p>
      </dgm:t>
    </dgm:pt>
    <dgm:pt modelId="{158F484A-F9B1-446D-9B02-BCF00583C1A7}" type="sibTrans" cxnId="{B5668FB3-7F62-46CA-A142-647E509F947B}">
      <dgm:prSet/>
      <dgm:spPr/>
      <dgm:t>
        <a:bodyPr/>
        <a:lstStyle/>
        <a:p>
          <a:endParaRPr lang="en-US"/>
        </a:p>
      </dgm:t>
    </dgm:pt>
    <dgm:pt modelId="{9A58898B-6578-4ED8-8112-F339C0EA9877}">
      <dgm:prSet/>
      <dgm:spPr/>
      <dgm:t>
        <a:bodyPr/>
        <a:lstStyle/>
        <a:p>
          <a:pPr>
            <a:defRPr cap="all"/>
          </a:pPr>
          <a:r>
            <a:rPr lang="en-US" dirty="0"/>
            <a:t>Better Understanding </a:t>
          </a:r>
        </a:p>
      </dgm:t>
    </dgm:pt>
    <dgm:pt modelId="{DA28C137-1B84-441E-88EC-CBC44CD983F1}" type="parTrans" cxnId="{F4AB01DC-087F-4874-899D-BCBB30DC9C72}">
      <dgm:prSet/>
      <dgm:spPr/>
      <dgm:t>
        <a:bodyPr/>
        <a:lstStyle/>
        <a:p>
          <a:endParaRPr lang="en-US"/>
        </a:p>
      </dgm:t>
    </dgm:pt>
    <dgm:pt modelId="{D3497BCA-49C9-4F6A-B76A-6EDC38D3389F}" type="sibTrans" cxnId="{F4AB01DC-087F-4874-899D-BCBB30DC9C72}">
      <dgm:prSet/>
      <dgm:spPr/>
      <dgm:t>
        <a:bodyPr/>
        <a:lstStyle/>
        <a:p>
          <a:endParaRPr lang="en-US"/>
        </a:p>
      </dgm:t>
    </dgm:pt>
    <dgm:pt modelId="{8A2B288D-B353-4459-BA8C-C5E1AA5949CC}">
      <dgm:prSet/>
      <dgm:spPr/>
      <dgm:t>
        <a:bodyPr/>
        <a:lstStyle/>
        <a:p>
          <a:pPr>
            <a:defRPr cap="all"/>
          </a:pPr>
          <a:r>
            <a:rPr lang="en-US" dirty="0"/>
            <a:t>Debugging</a:t>
          </a:r>
        </a:p>
      </dgm:t>
    </dgm:pt>
    <dgm:pt modelId="{E32B0DFE-2F35-40A6-A2AF-6733B5310BBF}" type="parTrans" cxnId="{0C1CF5DC-689B-4A7E-A8DC-EF1173AAAF06}">
      <dgm:prSet/>
      <dgm:spPr/>
      <dgm:t>
        <a:bodyPr/>
        <a:lstStyle/>
        <a:p>
          <a:endParaRPr lang="en-US"/>
        </a:p>
      </dgm:t>
    </dgm:pt>
    <dgm:pt modelId="{786CE6E0-0B33-4027-B200-5E0B6BD5BBF3}" type="sibTrans" cxnId="{0C1CF5DC-689B-4A7E-A8DC-EF1173AAAF06}">
      <dgm:prSet/>
      <dgm:spPr/>
      <dgm:t>
        <a:bodyPr/>
        <a:lstStyle/>
        <a:p>
          <a:endParaRPr lang="en-US"/>
        </a:p>
      </dgm:t>
    </dgm:pt>
    <dgm:pt modelId="{F6277A6B-111D-4A79-BCDE-86D256665801}" type="pres">
      <dgm:prSet presAssocID="{2D4EB284-2565-4ECB-BFA6-712891911125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6C3B4A-8D53-4A21-B9CA-57F74EEB8E6F}" type="pres">
      <dgm:prSet presAssocID="{3F112FB2-1E4C-4C75-99B9-6C9510E91410}" presName="compNode" presStyleCnt="0"/>
      <dgm:spPr/>
    </dgm:pt>
    <dgm:pt modelId="{7A9EECEC-4292-4C0F-8B53-4EC163ACC1C0}" type="pres">
      <dgm:prSet presAssocID="{3F112FB2-1E4C-4C75-99B9-6C9510E91410}" presName="iconBgRect" presStyleLbl="bgShp" presStyleIdx="0" presStyleCnt="3"/>
      <dgm:spPr/>
    </dgm:pt>
    <dgm:pt modelId="{249D4CB8-829D-41C7-9FB1-0F5841B10226}" type="pres">
      <dgm:prSet presAssocID="{3F112FB2-1E4C-4C75-99B9-6C9510E9141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B0589A0-CE15-44A9-B326-252385EAF41E}" type="pres">
      <dgm:prSet presAssocID="{3F112FB2-1E4C-4C75-99B9-6C9510E91410}" presName="spaceRect" presStyleCnt="0"/>
      <dgm:spPr/>
    </dgm:pt>
    <dgm:pt modelId="{EFB307B2-A00F-4E74-8289-8E7D98CF6CDD}" type="pres">
      <dgm:prSet presAssocID="{3F112FB2-1E4C-4C75-99B9-6C9510E91410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C284A29-837E-4ED3-AF85-76D8BB3F58D4}" type="pres">
      <dgm:prSet presAssocID="{158F484A-F9B1-446D-9B02-BCF00583C1A7}" presName="sibTrans" presStyleCnt="0"/>
      <dgm:spPr/>
    </dgm:pt>
    <dgm:pt modelId="{EAF7D545-076F-4B32-AD9E-E4B1B3D07186}" type="pres">
      <dgm:prSet presAssocID="{9A58898B-6578-4ED8-8112-F339C0EA9877}" presName="compNode" presStyleCnt="0"/>
      <dgm:spPr/>
    </dgm:pt>
    <dgm:pt modelId="{5BD37C2C-2DF6-487A-8853-98AF9009C131}" type="pres">
      <dgm:prSet presAssocID="{9A58898B-6578-4ED8-8112-F339C0EA9877}" presName="iconBgRect" presStyleLbl="bgShp" presStyleIdx="1" presStyleCnt="3"/>
      <dgm:spPr/>
    </dgm:pt>
    <dgm:pt modelId="{0BF8670F-CEC8-4F16-B97A-F4E99F8797A5}" type="pres">
      <dgm:prSet presAssocID="{9A58898B-6578-4ED8-8112-F339C0EA98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2E14D11-9A06-49A5-BBE8-4114D305062B}" type="pres">
      <dgm:prSet presAssocID="{9A58898B-6578-4ED8-8112-F339C0EA9877}" presName="spaceRect" presStyleCnt="0"/>
      <dgm:spPr/>
    </dgm:pt>
    <dgm:pt modelId="{5CF2CEAA-4C0F-45CA-B0DE-0FC448862F4F}" type="pres">
      <dgm:prSet presAssocID="{9A58898B-6578-4ED8-8112-F339C0EA9877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511E4DC3-B80D-47CF-9CA8-F0F171769B0C}" type="pres">
      <dgm:prSet presAssocID="{D3497BCA-49C9-4F6A-B76A-6EDC38D3389F}" presName="sibTrans" presStyleCnt="0"/>
      <dgm:spPr/>
    </dgm:pt>
    <dgm:pt modelId="{3410149C-68F7-4C91-9AA7-573C7D1D4223}" type="pres">
      <dgm:prSet presAssocID="{8A2B288D-B353-4459-BA8C-C5E1AA5949CC}" presName="compNode" presStyleCnt="0"/>
      <dgm:spPr/>
    </dgm:pt>
    <dgm:pt modelId="{8992F241-7AF8-4BA7-A0AD-5E12FB1EFCF8}" type="pres">
      <dgm:prSet presAssocID="{8A2B288D-B353-4459-BA8C-C5E1AA5949CC}" presName="iconBgRect" presStyleLbl="bgShp" presStyleIdx="2" presStyleCnt="3"/>
      <dgm:spPr/>
    </dgm:pt>
    <dgm:pt modelId="{631230B4-D998-4F6C-AD99-9ABC2C7CA4EE}" type="pres">
      <dgm:prSet presAssocID="{8A2B288D-B353-4459-BA8C-C5E1AA5949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7341CBC-A2E0-4F43-9335-5D2F3D85B01C}" type="pres">
      <dgm:prSet presAssocID="{8A2B288D-B353-4459-BA8C-C5E1AA5949CC}" presName="spaceRect" presStyleCnt="0"/>
      <dgm:spPr/>
    </dgm:pt>
    <dgm:pt modelId="{7E60DD9A-BFA8-4824-80DF-06EB7873B15A}" type="pres">
      <dgm:prSet presAssocID="{8A2B288D-B353-4459-BA8C-C5E1AA5949CC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1CF5DC-689B-4A7E-A8DC-EF1173AAAF06}" srcId="{2D4EB284-2565-4ECB-BFA6-712891911125}" destId="{8A2B288D-B353-4459-BA8C-C5E1AA5949CC}" srcOrd="2" destOrd="0" parTransId="{E32B0DFE-2F35-40A6-A2AF-6733B5310BBF}" sibTransId="{786CE6E0-0B33-4027-B200-5E0B6BD5BBF3}"/>
    <dgm:cxn modelId="{3F84DB7A-66A8-4528-8AED-F0EB62B541B7}" type="presOf" srcId="{2D4EB284-2565-4ECB-BFA6-712891911125}" destId="{F6277A6B-111D-4A79-BCDE-86D256665801}" srcOrd="0" destOrd="0" presId="urn:microsoft.com/office/officeart/2018/5/layout/IconCircleLabelList"/>
    <dgm:cxn modelId="{B5668FB3-7F62-46CA-A142-647E509F947B}" srcId="{2D4EB284-2565-4ECB-BFA6-712891911125}" destId="{3F112FB2-1E4C-4C75-99B9-6C9510E91410}" srcOrd="0" destOrd="0" parTransId="{C36C3CBF-1A55-438F-91F5-42C73DCA3600}" sibTransId="{158F484A-F9B1-446D-9B02-BCF00583C1A7}"/>
    <dgm:cxn modelId="{FFFB11BF-FD87-4350-A748-347EE93EE949}" type="presOf" srcId="{8A2B288D-B353-4459-BA8C-C5E1AA5949CC}" destId="{7E60DD9A-BFA8-4824-80DF-06EB7873B15A}" srcOrd="0" destOrd="0" presId="urn:microsoft.com/office/officeart/2018/5/layout/IconCircleLabelList"/>
    <dgm:cxn modelId="{F4AB01DC-087F-4874-899D-BCBB30DC9C72}" srcId="{2D4EB284-2565-4ECB-BFA6-712891911125}" destId="{9A58898B-6578-4ED8-8112-F339C0EA9877}" srcOrd="1" destOrd="0" parTransId="{DA28C137-1B84-441E-88EC-CBC44CD983F1}" sibTransId="{D3497BCA-49C9-4F6A-B76A-6EDC38D3389F}"/>
    <dgm:cxn modelId="{865A09F3-9E7E-45C9-BA5D-437070466F18}" type="presOf" srcId="{9A58898B-6578-4ED8-8112-F339C0EA9877}" destId="{5CF2CEAA-4C0F-45CA-B0DE-0FC448862F4F}" srcOrd="0" destOrd="0" presId="urn:microsoft.com/office/officeart/2018/5/layout/IconCircleLabelList"/>
    <dgm:cxn modelId="{F127D123-1882-4C83-BFE6-A98384ABE496}" type="presOf" srcId="{3F112FB2-1E4C-4C75-99B9-6C9510E91410}" destId="{EFB307B2-A00F-4E74-8289-8E7D98CF6CDD}" srcOrd="0" destOrd="0" presId="urn:microsoft.com/office/officeart/2018/5/layout/IconCircleLabelList"/>
    <dgm:cxn modelId="{AA8991B2-485C-4729-A981-F4C18E1890DC}" type="presParOf" srcId="{F6277A6B-111D-4A79-BCDE-86D256665801}" destId="{5E6C3B4A-8D53-4A21-B9CA-57F74EEB8E6F}" srcOrd="0" destOrd="0" presId="urn:microsoft.com/office/officeart/2018/5/layout/IconCircleLabelList"/>
    <dgm:cxn modelId="{31C6D162-7ECF-4B7F-A623-340C47FD18C1}" type="presParOf" srcId="{5E6C3B4A-8D53-4A21-B9CA-57F74EEB8E6F}" destId="{7A9EECEC-4292-4C0F-8B53-4EC163ACC1C0}" srcOrd="0" destOrd="0" presId="urn:microsoft.com/office/officeart/2018/5/layout/IconCircleLabelList"/>
    <dgm:cxn modelId="{4693A12B-54E3-4ABD-9F24-9DEC67555DC5}" type="presParOf" srcId="{5E6C3B4A-8D53-4A21-B9CA-57F74EEB8E6F}" destId="{249D4CB8-829D-41C7-9FB1-0F5841B10226}" srcOrd="1" destOrd="0" presId="urn:microsoft.com/office/officeart/2018/5/layout/IconCircleLabelList"/>
    <dgm:cxn modelId="{51C37257-3B7E-4530-9B16-B033FD2EA6E2}" type="presParOf" srcId="{5E6C3B4A-8D53-4A21-B9CA-57F74EEB8E6F}" destId="{CB0589A0-CE15-44A9-B326-252385EAF41E}" srcOrd="2" destOrd="0" presId="urn:microsoft.com/office/officeart/2018/5/layout/IconCircleLabelList"/>
    <dgm:cxn modelId="{F306281D-B1C0-43F3-852E-AFEB6932838A}" type="presParOf" srcId="{5E6C3B4A-8D53-4A21-B9CA-57F74EEB8E6F}" destId="{EFB307B2-A00F-4E74-8289-8E7D98CF6CDD}" srcOrd="3" destOrd="0" presId="urn:microsoft.com/office/officeart/2018/5/layout/IconCircleLabelList"/>
    <dgm:cxn modelId="{33216AC7-A0C9-43A5-A14F-28A695B30CDF}" type="presParOf" srcId="{F6277A6B-111D-4A79-BCDE-86D256665801}" destId="{0C284A29-837E-4ED3-AF85-76D8BB3F58D4}" srcOrd="1" destOrd="0" presId="urn:microsoft.com/office/officeart/2018/5/layout/IconCircleLabelList"/>
    <dgm:cxn modelId="{76ACFFF0-D359-44B7-BD4A-9D824590439F}" type="presParOf" srcId="{F6277A6B-111D-4A79-BCDE-86D256665801}" destId="{EAF7D545-076F-4B32-AD9E-E4B1B3D07186}" srcOrd="2" destOrd="0" presId="urn:microsoft.com/office/officeart/2018/5/layout/IconCircleLabelList"/>
    <dgm:cxn modelId="{828764BE-C569-46FF-B4D3-B573A595A3F9}" type="presParOf" srcId="{EAF7D545-076F-4B32-AD9E-E4B1B3D07186}" destId="{5BD37C2C-2DF6-487A-8853-98AF9009C131}" srcOrd="0" destOrd="0" presId="urn:microsoft.com/office/officeart/2018/5/layout/IconCircleLabelList"/>
    <dgm:cxn modelId="{A91466E4-19A9-4089-9E9E-FFF252CBE559}" type="presParOf" srcId="{EAF7D545-076F-4B32-AD9E-E4B1B3D07186}" destId="{0BF8670F-CEC8-4F16-B97A-F4E99F8797A5}" srcOrd="1" destOrd="0" presId="urn:microsoft.com/office/officeart/2018/5/layout/IconCircleLabelList"/>
    <dgm:cxn modelId="{A6880684-7F73-42E8-8B15-AEBEDBD231CA}" type="presParOf" srcId="{EAF7D545-076F-4B32-AD9E-E4B1B3D07186}" destId="{22E14D11-9A06-49A5-BBE8-4114D305062B}" srcOrd="2" destOrd="0" presId="urn:microsoft.com/office/officeart/2018/5/layout/IconCircleLabelList"/>
    <dgm:cxn modelId="{5775AE6E-25A8-4064-A57F-19CD68E8A699}" type="presParOf" srcId="{EAF7D545-076F-4B32-AD9E-E4B1B3D07186}" destId="{5CF2CEAA-4C0F-45CA-B0DE-0FC448862F4F}" srcOrd="3" destOrd="0" presId="urn:microsoft.com/office/officeart/2018/5/layout/IconCircleLabelList"/>
    <dgm:cxn modelId="{2D632D5E-BE8A-4807-A5F1-74E26CDA001E}" type="presParOf" srcId="{F6277A6B-111D-4A79-BCDE-86D256665801}" destId="{511E4DC3-B80D-47CF-9CA8-F0F171769B0C}" srcOrd="3" destOrd="0" presId="urn:microsoft.com/office/officeart/2018/5/layout/IconCircleLabelList"/>
    <dgm:cxn modelId="{8DAD9FDD-32F8-41CC-BE03-C922DE3B9043}" type="presParOf" srcId="{F6277A6B-111D-4A79-BCDE-86D256665801}" destId="{3410149C-68F7-4C91-9AA7-573C7D1D4223}" srcOrd="4" destOrd="0" presId="urn:microsoft.com/office/officeart/2018/5/layout/IconCircleLabelList"/>
    <dgm:cxn modelId="{4FEB844A-CEA4-4D11-AC67-570294B87FB3}" type="presParOf" srcId="{3410149C-68F7-4C91-9AA7-573C7D1D4223}" destId="{8992F241-7AF8-4BA7-A0AD-5E12FB1EFCF8}" srcOrd="0" destOrd="0" presId="urn:microsoft.com/office/officeart/2018/5/layout/IconCircleLabelList"/>
    <dgm:cxn modelId="{FC87A9AB-5DA1-432B-9C37-3E1B8E3325E8}" type="presParOf" srcId="{3410149C-68F7-4C91-9AA7-573C7D1D4223}" destId="{631230B4-D998-4F6C-AD99-9ABC2C7CA4EE}" srcOrd="1" destOrd="0" presId="urn:microsoft.com/office/officeart/2018/5/layout/IconCircleLabelList"/>
    <dgm:cxn modelId="{F68DB0CE-E16D-4BAD-99B4-DAE1208792D9}" type="presParOf" srcId="{3410149C-68F7-4C91-9AA7-573C7D1D4223}" destId="{F7341CBC-A2E0-4F43-9335-5D2F3D85B01C}" srcOrd="2" destOrd="0" presId="urn:microsoft.com/office/officeart/2018/5/layout/IconCircleLabelList"/>
    <dgm:cxn modelId="{0E5872AE-8886-496D-A6CF-F4D49EC18BB5}" type="presParOf" srcId="{3410149C-68F7-4C91-9AA7-573C7D1D4223}" destId="{7E60DD9A-BFA8-4824-80DF-06EB7873B15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759C0C-E3A2-4B38-B5BF-623660242650}">
      <dsp:nvSpPr>
        <dsp:cNvPr id="0" name=""/>
        <dsp:cNvSpPr/>
      </dsp:nvSpPr>
      <dsp:spPr>
        <a:xfrm>
          <a:off x="0" y="510193"/>
          <a:ext cx="6513603" cy="1153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>
              <a:latin typeface="Calibri Light" panose="020F0302020204030204"/>
            </a:rPr>
            <a:t>Provide an </a:t>
          </a:r>
          <a:r>
            <a:rPr lang="en-US" sz="2900" kern="1200" dirty="0" smtClean="0">
              <a:latin typeface="Calibri Light" panose="020F0302020204030204"/>
            </a:rPr>
            <a:t>overview </a:t>
          </a:r>
          <a:r>
            <a:rPr lang="en-US" sz="2900" kern="1200" dirty="0">
              <a:latin typeface="Calibri Light" panose="020F0302020204030204"/>
            </a:rPr>
            <a:t>of</a:t>
          </a:r>
          <a:r>
            <a:rPr lang="en-US" sz="2900" kern="1200" dirty="0"/>
            <a:t> Machine Learning and Natural Language Processing</a:t>
          </a:r>
        </a:p>
      </dsp:txBody>
      <dsp:txXfrm>
        <a:off x="56315" y="566508"/>
        <a:ext cx="6400973" cy="1040990"/>
      </dsp:txXfrm>
    </dsp:sp>
    <dsp:sp modelId="{A8E85EA0-4301-4809-BA89-58C70DC4F341}">
      <dsp:nvSpPr>
        <dsp:cNvPr id="0" name=""/>
        <dsp:cNvSpPr/>
      </dsp:nvSpPr>
      <dsp:spPr>
        <a:xfrm>
          <a:off x="0" y="1747333"/>
          <a:ext cx="6513603" cy="11536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>
              <a:latin typeface="Calibri Light" panose="020F0302020204030204"/>
            </a:rPr>
            <a:t>Get introduced</a:t>
          </a:r>
          <a:r>
            <a:rPr lang="en-US" sz="2900" kern="1200" dirty="0"/>
            <a:t> </a:t>
          </a:r>
          <a:r>
            <a:rPr lang="en-US" sz="2900" kern="1200" dirty="0">
              <a:latin typeface="Calibri Light" panose="020F0302020204030204"/>
            </a:rPr>
            <a:t>to Transfer Learning and fast</a:t>
          </a:r>
          <a:r>
            <a:rPr lang="en-US" sz="2900" kern="1200" dirty="0"/>
            <a:t>.ai library</a:t>
          </a:r>
        </a:p>
      </dsp:txBody>
      <dsp:txXfrm>
        <a:off x="56315" y="1803648"/>
        <a:ext cx="6400973" cy="1040990"/>
      </dsp:txXfrm>
    </dsp:sp>
    <dsp:sp modelId="{DEF7C254-4EB0-43F9-A438-5C6AE600C2E1}">
      <dsp:nvSpPr>
        <dsp:cNvPr id="0" name=""/>
        <dsp:cNvSpPr/>
      </dsp:nvSpPr>
      <dsp:spPr>
        <a:xfrm>
          <a:off x="0" y="2984473"/>
          <a:ext cx="6513603" cy="11536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Build an algorithm to classify </a:t>
          </a:r>
          <a:r>
            <a:rPr lang="en-US" sz="2900" kern="1200" dirty="0" smtClean="0"/>
            <a:t>20K </a:t>
          </a:r>
          <a:r>
            <a:rPr lang="en-US" sz="2900" kern="1200" dirty="0"/>
            <a:t>news articles into 20 categories</a:t>
          </a:r>
          <a:endParaRPr lang="en-US" sz="2900" kern="1200" dirty="0">
            <a:latin typeface="Calibri Light" panose="020F0302020204030204"/>
          </a:endParaRPr>
        </a:p>
      </dsp:txBody>
      <dsp:txXfrm>
        <a:off x="56315" y="3040788"/>
        <a:ext cx="6400973" cy="1040990"/>
      </dsp:txXfrm>
    </dsp:sp>
    <dsp:sp modelId="{AD51B6D4-DE6E-483F-AFBA-71E654586964}">
      <dsp:nvSpPr>
        <dsp:cNvPr id="0" name=""/>
        <dsp:cNvSpPr/>
      </dsp:nvSpPr>
      <dsp:spPr>
        <a:xfrm>
          <a:off x="0" y="4221613"/>
          <a:ext cx="6513603" cy="11536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>
              <a:latin typeface="Calibri Light" panose="020F0302020204030204"/>
            </a:rPr>
            <a:t>Share some tips from implementing text </a:t>
          </a:r>
          <a:r>
            <a:rPr lang="en-US" sz="2900" kern="1200" dirty="0"/>
            <a:t>classification techniques</a:t>
          </a:r>
          <a:r>
            <a:rPr lang="en-US" sz="2900" kern="1200" dirty="0">
              <a:latin typeface="Calibri Light" panose="020F0302020204030204"/>
            </a:rPr>
            <a:t> in real</a:t>
          </a:r>
          <a:r>
            <a:rPr lang="en-US" sz="2900" kern="1200" dirty="0"/>
            <a:t> world</a:t>
          </a:r>
          <a:endParaRPr lang="en-US" sz="2900" kern="1200" dirty="0">
            <a:latin typeface="Calibri Light" panose="020F0302020204030204"/>
          </a:endParaRPr>
        </a:p>
      </dsp:txBody>
      <dsp:txXfrm>
        <a:off x="56315" y="4277928"/>
        <a:ext cx="6400973" cy="10409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F31107-A6F7-4791-AC3E-F2C5332FEC47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64BF9-543C-4FDA-B1D1-778FA5B801E0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64613-00D6-4FB3-9482-E3324C2A67BA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There is lot of unstructured text data in the world</a:t>
          </a:r>
        </a:p>
      </dsp:txBody>
      <dsp:txXfrm>
        <a:off x="1941716" y="718"/>
        <a:ext cx="4571887" cy="1681139"/>
      </dsp:txXfrm>
    </dsp:sp>
    <dsp:sp modelId="{D86FA6D0-79FA-47F0-A811-A46E2D1324C7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54E38-F369-45EF-9B37-9FA9D052225C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C9583-A495-4EAA-8EAD-49CB495399CF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There is tremendous value to be extracted</a:t>
          </a:r>
        </a:p>
      </dsp:txBody>
      <dsp:txXfrm>
        <a:off x="1941716" y="2102143"/>
        <a:ext cx="4571887" cy="1681139"/>
      </dsp:txXfrm>
    </dsp:sp>
    <dsp:sp modelId="{4113534B-4A1D-4AA9-A375-4B6A9F018D75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93305-5387-403C-AEDD-B285E46387A7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B8D81-218D-4DD4-98AD-DD2A956FFD45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We can achieve </a:t>
          </a:r>
          <a:r>
            <a:rPr lang="en-US" sz="2500" kern="1200" dirty="0">
              <a:latin typeface="Calibri Light" panose="020F0302020204030204"/>
            </a:rPr>
            <a:t>SOTA</a:t>
          </a:r>
          <a:r>
            <a:rPr lang="en-US" sz="2500" kern="1200" dirty="0"/>
            <a:t> results with fewer example to train</a:t>
          </a:r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8EDAE-A0AE-4A82-97A5-FD38B94E2F23}">
      <dsp:nvSpPr>
        <dsp:cNvPr id="0" name=""/>
        <dsp:cNvSpPr/>
      </dsp:nvSpPr>
      <dsp:spPr>
        <a:xfrm>
          <a:off x="3987" y="1239589"/>
          <a:ext cx="1046882" cy="10468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28129-B4C7-4C4D-B680-5404FA707AE7}">
      <dsp:nvSpPr>
        <dsp:cNvPr id="0" name=""/>
        <dsp:cNvSpPr/>
      </dsp:nvSpPr>
      <dsp:spPr>
        <a:xfrm>
          <a:off x="3987" y="2432940"/>
          <a:ext cx="2991093" cy="448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2800" kern="1200" dirty="0"/>
            <a:t>Theory</a:t>
          </a:r>
        </a:p>
      </dsp:txBody>
      <dsp:txXfrm>
        <a:off x="3987" y="2432940"/>
        <a:ext cx="2991093" cy="448664"/>
      </dsp:txXfrm>
    </dsp:sp>
    <dsp:sp modelId="{C734D141-02BA-4347-97D3-EF47F9A92E31}">
      <dsp:nvSpPr>
        <dsp:cNvPr id="0" name=""/>
        <dsp:cNvSpPr/>
      </dsp:nvSpPr>
      <dsp:spPr>
        <a:xfrm>
          <a:off x="3987" y="2949729"/>
          <a:ext cx="2991093" cy="169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Machine Learning</a:t>
          </a:r>
        </a:p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Natural Language Processing</a:t>
          </a:r>
        </a:p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Transfer Learning</a:t>
          </a:r>
        </a:p>
      </dsp:txBody>
      <dsp:txXfrm>
        <a:off x="3987" y="2949729"/>
        <a:ext cx="2991093" cy="1696107"/>
      </dsp:txXfrm>
    </dsp:sp>
    <dsp:sp modelId="{5B94BF23-497C-4B7B-8109-C37082D58F24}">
      <dsp:nvSpPr>
        <dsp:cNvPr id="0" name=""/>
        <dsp:cNvSpPr/>
      </dsp:nvSpPr>
      <dsp:spPr>
        <a:xfrm>
          <a:off x="3518522" y="1239589"/>
          <a:ext cx="1046882" cy="10468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EDE6A4-A971-4632-8142-F18A7CA74E29}">
      <dsp:nvSpPr>
        <dsp:cNvPr id="0" name=""/>
        <dsp:cNvSpPr/>
      </dsp:nvSpPr>
      <dsp:spPr>
        <a:xfrm>
          <a:off x="3518522" y="2432940"/>
          <a:ext cx="2991093" cy="448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2800" kern="1200" dirty="0"/>
            <a:t>Practice</a:t>
          </a:r>
        </a:p>
      </dsp:txBody>
      <dsp:txXfrm>
        <a:off x="3518522" y="2432940"/>
        <a:ext cx="2991093" cy="448664"/>
      </dsp:txXfrm>
    </dsp:sp>
    <dsp:sp modelId="{CCF6B226-B3D4-43C5-A573-BF8A76E5366E}">
      <dsp:nvSpPr>
        <dsp:cNvPr id="0" name=""/>
        <dsp:cNvSpPr/>
      </dsp:nvSpPr>
      <dsp:spPr>
        <a:xfrm>
          <a:off x="3518522" y="2949729"/>
          <a:ext cx="2991093" cy="1696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Fastai.text</a:t>
          </a:r>
        </a:p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Multi-Label Classification</a:t>
          </a:r>
        </a:p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Real-World Example </a:t>
          </a:r>
        </a:p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  <a:p>
          <a:pPr lvl="0" algn="l" defTabSz="755650"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3518522" y="2949729"/>
        <a:ext cx="2991093" cy="16961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0CFDAB-10BF-4FB1-BF37-B41F3E505C14}">
      <dsp:nvSpPr>
        <dsp:cNvPr id="0" name=""/>
        <dsp:cNvSpPr/>
      </dsp:nvSpPr>
      <dsp:spPr>
        <a:xfrm>
          <a:off x="1018216" y="0"/>
          <a:ext cx="2091396" cy="1828144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2413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Language Model</a:t>
          </a:r>
        </a:p>
      </dsp:txBody>
      <dsp:txXfrm>
        <a:off x="1541065" y="274222"/>
        <a:ext cx="1019556" cy="1279700"/>
      </dsp:txXfrm>
    </dsp:sp>
    <dsp:sp modelId="{32F15D75-322F-41A7-873D-9AD8245CF254}">
      <dsp:nvSpPr>
        <dsp:cNvPr id="0" name=""/>
        <dsp:cNvSpPr/>
      </dsp:nvSpPr>
      <dsp:spPr>
        <a:xfrm>
          <a:off x="495367" y="391222"/>
          <a:ext cx="1045698" cy="10456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Wikitext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103</a:t>
          </a:r>
        </a:p>
      </dsp:txBody>
      <dsp:txXfrm>
        <a:off x="648506" y="544361"/>
        <a:ext cx="739420" cy="739420"/>
      </dsp:txXfrm>
    </dsp:sp>
    <dsp:sp modelId="{F3EAED05-50E3-43F5-9339-FEA564E1A86E}">
      <dsp:nvSpPr>
        <dsp:cNvPr id="0" name=""/>
        <dsp:cNvSpPr/>
      </dsp:nvSpPr>
      <dsp:spPr>
        <a:xfrm>
          <a:off x="3779538" y="0"/>
          <a:ext cx="2091396" cy="1828144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2413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Language Model</a:t>
          </a:r>
        </a:p>
      </dsp:txBody>
      <dsp:txXfrm>
        <a:off x="4302387" y="274222"/>
        <a:ext cx="1019556" cy="1279700"/>
      </dsp:txXfrm>
    </dsp:sp>
    <dsp:sp modelId="{2F01D545-D030-438D-B3D3-DEBEEDE2D7DC}">
      <dsp:nvSpPr>
        <dsp:cNvPr id="0" name=""/>
        <dsp:cNvSpPr/>
      </dsp:nvSpPr>
      <dsp:spPr>
        <a:xfrm>
          <a:off x="3256689" y="391222"/>
          <a:ext cx="1045698" cy="1045698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Client</a:t>
          </a:r>
        </a:p>
      </dsp:txBody>
      <dsp:txXfrm>
        <a:off x="3409828" y="544361"/>
        <a:ext cx="739420" cy="739420"/>
      </dsp:txXfrm>
    </dsp:sp>
    <dsp:sp modelId="{8A03C939-65F4-46C1-B988-73F27B85F0E3}">
      <dsp:nvSpPr>
        <dsp:cNvPr id="0" name=""/>
        <dsp:cNvSpPr/>
      </dsp:nvSpPr>
      <dsp:spPr>
        <a:xfrm>
          <a:off x="6540860" y="0"/>
          <a:ext cx="2091396" cy="1828144"/>
        </a:xfrm>
        <a:prstGeom prst="rightArrow">
          <a:avLst>
            <a:gd name="adj1" fmla="val 70000"/>
            <a:gd name="adj2" fmla="val 50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2413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Classifier</a:t>
          </a:r>
        </a:p>
      </dsp:txBody>
      <dsp:txXfrm>
        <a:off x="7063709" y="274222"/>
        <a:ext cx="1019556" cy="1279700"/>
      </dsp:txXfrm>
    </dsp:sp>
    <dsp:sp modelId="{E539AF01-0D1B-4618-A5F7-B74863237AF5}">
      <dsp:nvSpPr>
        <dsp:cNvPr id="0" name=""/>
        <dsp:cNvSpPr/>
      </dsp:nvSpPr>
      <dsp:spPr>
        <a:xfrm>
          <a:off x="6018011" y="391222"/>
          <a:ext cx="1045698" cy="1045698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Client</a:t>
          </a:r>
        </a:p>
      </dsp:txBody>
      <dsp:txXfrm>
        <a:off x="6171150" y="544361"/>
        <a:ext cx="739420" cy="7394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FEB93-F412-4B25-95F4-E3404C93EDFF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EB20FF-2B44-49B7-A1F8-4550649DD19F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309D8-78F6-4DD6-AAF8-89C118C863EB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Python based toolkit</a:t>
          </a:r>
        </a:p>
      </dsp:txBody>
      <dsp:txXfrm>
        <a:off x="836323" y="3399"/>
        <a:ext cx="9679276" cy="724089"/>
      </dsp:txXfrm>
    </dsp:sp>
    <dsp:sp modelId="{7A9B7A41-A684-48F7-B3BE-12CC459DDADC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A74E2-C4CB-4303-8C3B-8E1C003E5210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7DE40C-18B7-4FC9-8FFC-7E343F7E3DA2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Calibri Light" panose="020F0302020204030204"/>
            </a:rPr>
            <a:t>Built</a:t>
          </a:r>
          <a:r>
            <a:rPr lang="en-US" sz="1800" kern="1200" dirty="0"/>
            <a:t> on top of Pytorch</a:t>
          </a:r>
        </a:p>
      </dsp:txBody>
      <dsp:txXfrm>
        <a:off x="836323" y="908511"/>
        <a:ext cx="9679276" cy="724089"/>
      </dsp:txXfrm>
    </dsp:sp>
    <dsp:sp modelId="{3803F605-AE48-4276-A43A-1DA76801AAA2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05462-C563-4A26-A447-4073474B8438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F003F-55E7-47BB-B517-31F8D2AB6569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Tools for classification, regression, time-series, collaborative filtering, data preparation</a:t>
          </a:r>
          <a:r>
            <a:rPr lang="en-US" sz="1800" kern="1200" dirty="0">
              <a:latin typeface="Calibri Light" panose="020F0302020204030204"/>
            </a:rPr>
            <a:t>, interpretation</a:t>
          </a:r>
          <a:endParaRPr lang="en-US" sz="1800" kern="1200" dirty="0"/>
        </a:p>
      </dsp:txBody>
      <dsp:txXfrm>
        <a:off x="836323" y="1813624"/>
        <a:ext cx="9679276" cy="724089"/>
      </dsp:txXfrm>
    </dsp:sp>
    <dsp:sp modelId="{0BE9D601-E891-48CF-88F3-B1A5920AF975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28B87-DACE-43DA-880C-DEE3837CF3B2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56764D-9E27-48FB-9D2D-72A5AB724995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Most modern transfer learning </a:t>
          </a:r>
          <a:r>
            <a:rPr lang="en-US" sz="1800" kern="1200" dirty="0">
              <a:latin typeface="Calibri Light" panose="020F0302020204030204"/>
            </a:rPr>
            <a:t>techniques</a:t>
          </a:r>
          <a:r>
            <a:rPr lang="en-US" sz="1800" kern="1200" dirty="0"/>
            <a:t> are implemented </a:t>
          </a:r>
        </a:p>
      </dsp:txBody>
      <dsp:txXfrm>
        <a:off x="836323" y="2718736"/>
        <a:ext cx="9679276" cy="724089"/>
      </dsp:txXfrm>
    </dsp:sp>
    <dsp:sp modelId="{E2A019CB-7771-4774-981B-C5293685AB7B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9BAC8-39A7-434B-892C-E7364764A7B9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19898-81BB-4E4B-BD0E-21BD10F369C3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lvl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Easy to use</a:t>
          </a:r>
        </a:p>
      </dsp:txBody>
      <dsp:txXfrm>
        <a:off x="836323" y="3623848"/>
        <a:ext cx="9679276" cy="7240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EECEC-4292-4C0F-8B53-4EC163ACC1C0}">
      <dsp:nvSpPr>
        <dsp:cNvPr id="0" name=""/>
        <dsp:cNvSpPr/>
      </dsp:nvSpPr>
      <dsp:spPr>
        <a:xfrm>
          <a:off x="679050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D4CB8-829D-41C7-9FB1-0F5841B10226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B307B2-A00F-4E74-8289-8E7D98CF6CDD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500" kern="1200" dirty="0"/>
            <a:t>Increased Transparency</a:t>
          </a:r>
        </a:p>
      </dsp:txBody>
      <dsp:txXfrm>
        <a:off x="75768" y="3053169"/>
        <a:ext cx="3093750" cy="720000"/>
      </dsp:txXfrm>
    </dsp:sp>
    <dsp:sp modelId="{5BD37C2C-2DF6-487A-8853-98AF9009C131}">
      <dsp:nvSpPr>
        <dsp:cNvPr id="0" name=""/>
        <dsp:cNvSpPr/>
      </dsp:nvSpPr>
      <dsp:spPr>
        <a:xfrm>
          <a:off x="4314206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F8670F-CEC8-4F16-B97A-F4E99F8797A5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2CEAA-4C0F-45CA-B0DE-0FC448862F4F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500" kern="1200" dirty="0"/>
            <a:t>Better Understanding </a:t>
          </a:r>
        </a:p>
      </dsp:txBody>
      <dsp:txXfrm>
        <a:off x="3710925" y="3053169"/>
        <a:ext cx="3093750" cy="720000"/>
      </dsp:txXfrm>
    </dsp:sp>
    <dsp:sp modelId="{8992F241-7AF8-4BA7-A0AD-5E12FB1EFCF8}">
      <dsp:nvSpPr>
        <dsp:cNvPr id="0" name=""/>
        <dsp:cNvSpPr/>
      </dsp:nvSpPr>
      <dsp:spPr>
        <a:xfrm>
          <a:off x="7949362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1230B4-D998-4F6C-AD99-9ABC2C7CA4EE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0DD9A-BFA8-4824-80DF-06EB7873B15A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2500" kern="1200" dirty="0"/>
            <a:t>Debugging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32CD2-FEDA-42F8-9CD8-8F1EEF9611F3}" type="datetimeFigureOut">
              <a:rPr lang="en-US" smtClean="0"/>
              <a:t>10/30/2019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E0AD7-990B-4EBE-9D11-0E1C731091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15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fast.ai/t/share-your-work-here/27676/300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loydhub.com/ten-techniques-from-fast-ai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inhr.com/blog/natural-language-processing-revolutionize-human-resources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ierre_guillou/how-to-install-fastai-v1-on-windows-10-ca1bc370dce4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label-smoothing-making-model-robust-to-incorrect-labels-2fae037ffbd0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fast.ai/t/share-your-work-here/27676/300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fast.ai/t/share-your-work-here/27676/300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9/activation-atlas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image-net.org/challenges/LSVRC/2012/supervision.pdf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7875-visualizing-the-loss-landscape-of-neural-nets.pd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3.09820.pdf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gugger.github.io/the-1cycle-policy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gugger.github.io/the-1cycle-policy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9/activation-atlas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image-net.org/challenges/LSVRC/2012/supervision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https://forums.fast.ai/t/share-your-work-here/27676/300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E0AD7-990B-4EBE-9D11-0E1C7310911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50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https://blog.floydhub.com/ten-techniques-from-fast-ai/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E0AD7-990B-4EBE-9D11-0E1C7310911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89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https://www.analyticsinhr.com/blog/natural-language-processing-revolutionize-human-resources/</a:t>
            </a:r>
            <a:endParaRPr lang="en-US" dirty="0">
              <a:cs typeface="Calibri" panose="020F0502020204030204"/>
            </a:endParaRPr>
          </a:p>
          <a:p>
            <a:endParaRPr lang="en-US" dirty="0"/>
          </a:p>
          <a:p>
            <a:r>
              <a:rPr lang="en-US" dirty="0"/>
              <a:t>The ultimate objective of NLP is to read, decipher, understand, and make sense of the human languages in a manner that is valuable.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E0AD7-990B-4EBE-9D11-0E1C7310911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10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E0AD7-990B-4EBE-9D11-0E1C7310911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02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https://medium.com/@pierre_guillou/how-to-install-fastai-v1-on-windows-10-ca1bc370dce4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ED8E23-A3C5-4852-BDDF-D7B6E54694E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249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https://towardsdatascience.com/label-smoothing-making-model-robust-to-incorrect-labels-2fae037ffbd0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E0AD7-990B-4EBE-9D11-0E1C7310911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188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https://forums.fast.ai/t/share-your-work-here/27676/300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E0AD7-990B-4EBE-9D11-0E1C7310911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108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https://forums.fast.ai/t/share-your-work-here/27676/300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E0AD7-990B-4EBE-9D11-0E1C7310911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194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https://distill.pub/2019/activation-atlas/</a:t>
            </a:r>
            <a:endParaRPr lang="en-US" dirty="0"/>
          </a:p>
          <a:p>
            <a:r>
              <a:rPr lang="en-US" dirty="0">
                <a:hlinkClick r:id="rId4"/>
              </a:rPr>
              <a:t>http://image-net.org/challenges/LSVRC/2012/supervision.pdf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E0AD7-990B-4EBE-9D11-0E1C7310911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690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https://papers.nips.cc/paper/7875-visualizing-the-loss-landscape-of-neural-nets.pdf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E0AD7-990B-4EBE-9D11-0E1C7310911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917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resnet and inception architectures on the imagenet dataset with the standard learning rate policy (blue curve) versus a 1cycle policy that displays super-convergence. Illustrates that deep neural networks can be trained much faster (20 versus 100 epochs) than by using the standard training methods.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https://arxiv.org/pdf/1803.09820.pdf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E0AD7-990B-4EBE-9D11-0E1C7310911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081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https://sgugger.github.io/the-1cycle-policy.html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E0AD7-990B-4EBE-9D11-0E1C7310911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662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https://sgugger.github.io/the-1cycle-policy.html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E0AD7-990B-4EBE-9D11-0E1C7310911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44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https://distill.pub/2019/activation-atlas/</a:t>
            </a:r>
            <a:endParaRPr lang="en-US" dirty="0"/>
          </a:p>
          <a:p>
            <a:r>
              <a:rPr lang="en-US" dirty="0">
                <a:hlinkClick r:id="rId4"/>
              </a:rPr>
              <a:t>http://image-net.org/challenges/LSVRC/2012/supervision.pdf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3E0AD7-990B-4EBE-9D11-0E1C7310911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778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734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567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8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85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7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66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60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05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7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61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14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4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forums.fast.ai/t/share-your-work-here/27676/30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e-net.org/challenges/LSVRC/2012/supervision.pdf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papers.nips.cc/paper/7875-visualizing-the-loss-landscape-of-neural-nets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arxiv.org/pdf/1803.09820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sgugger.github.io/the-1cycle-policy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hyperlink" Target="https://sgugger.github.io/the-1cycle-policy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8.png"/><Relationship Id="rId7" Type="http://schemas.openxmlformats.org/officeDocument/2006/relationships/hyperlink" Target="https://distill.pub/2019/activation-atla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blog.floydhub.com/ten-techniques-from-fast-ai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analyticsinhr.com/blog/natural-language-processing-revolutionize-human-resource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801.06146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5.xml"/><Relationship Id="rId7" Type="http://schemas.openxmlformats.org/officeDocument/2006/relationships/hyperlink" Target="https://course.fast.ai/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medium.com/@pierre_guillou/how-to-install-fastai-v1-on-windows-10-ca1bc370dce4" TargetMode="External"/><Relationship Id="rId4" Type="http://schemas.openxmlformats.org/officeDocument/2006/relationships/hyperlink" Target="https://gitforwindows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file:///C:\Users\pradeep.thiyyagura\Documents\Learning\Meetup_19\News_group_classification.html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karpathy/software-2-0-a64152b37c35" TargetMode="External"/><Relationship Id="rId3" Type="http://schemas.openxmlformats.org/officeDocument/2006/relationships/hyperlink" Target="https://course.fast.ai/" TargetMode="External"/><Relationship Id="rId7" Type="http://schemas.openxmlformats.org/officeDocument/2006/relationships/hyperlink" Target="https://spacy.io/universe/project/video-new-nlp-solutions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euralnetworksanddeeplearning.com/" TargetMode="External"/><Relationship Id="rId5" Type="http://schemas.openxmlformats.org/officeDocument/2006/relationships/hyperlink" Target="https://jalammar.github.io/visualizing-neural-machine-translation-mechanics-of-seq2seq-models-with-attention/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www.youtube.com/watch?v=aircAruvnKk" TargetMode="External"/><Relationship Id="rId9" Type="http://schemas.openxmlformats.org/officeDocument/2006/relationships/hyperlink" Target="https://pydata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8.png"/><Relationship Id="rId5" Type="http://schemas.openxmlformats.org/officeDocument/2006/relationships/hyperlink" Target="https://forums.fast.ai/t/share-your-work-here/27676/300" TargetMode="External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forums.fast.ai/t/share-your-work-here/27676/30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79255-EB35-40DC-BF50-DCAFD2495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760" y="2940036"/>
            <a:ext cx="7430200" cy="2833708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4400" b="1" dirty="0"/>
              <a:t/>
            </a:r>
            <a:br>
              <a:rPr lang="en-US" sz="4400" b="1" dirty="0"/>
            </a:br>
            <a:r>
              <a:rPr lang="en-US" sz="4400" b="1" dirty="0" smtClean="0"/>
              <a:t> </a:t>
            </a:r>
            <a:r>
              <a:rPr lang="en-US" sz="4400" b="1" dirty="0" smtClean="0"/>
              <a:t>2019 October </a:t>
            </a:r>
            <a:br>
              <a:rPr lang="en-US" sz="4400" b="1" dirty="0" smtClean="0"/>
            </a:br>
            <a:r>
              <a:rPr lang="en-US" sz="4400" b="1" dirty="0" smtClean="0"/>
              <a:t>Desert </a:t>
            </a:r>
            <a:r>
              <a:rPr lang="en-US" sz="4400" b="1" dirty="0" smtClean="0"/>
              <a:t>Data Science </a:t>
            </a:r>
            <a:r>
              <a:rPr lang="en-US" sz="4400" b="1" dirty="0" smtClean="0"/>
              <a:t>User</a:t>
            </a:r>
            <a:r>
              <a:rPr lang="en-US" sz="4400" b="1" dirty="0" smtClean="0"/>
              <a:t> </a:t>
            </a:r>
            <a:r>
              <a:rPr lang="en-US" sz="4400" b="1" dirty="0" smtClean="0"/>
              <a:t>Group</a:t>
            </a:r>
            <a:r>
              <a:rPr lang="en-US" sz="3800" dirty="0" smtClean="0"/>
              <a:t/>
            </a:r>
            <a:br>
              <a:rPr lang="en-US" sz="3800" dirty="0" smtClean="0"/>
            </a:br>
            <a:r>
              <a:rPr lang="en-US" sz="3800" dirty="0" smtClean="0"/>
              <a:t/>
            </a:r>
            <a:br>
              <a:rPr lang="en-US" sz="3800" dirty="0" smtClean="0"/>
            </a:br>
            <a:r>
              <a:rPr lang="en-US" sz="3800" dirty="0" smtClean="0"/>
              <a:t>Real-world</a:t>
            </a:r>
            <a:r>
              <a:rPr lang="en-US" sz="3800" dirty="0"/>
              <a:t/>
            </a:r>
            <a:br>
              <a:rPr lang="en-US" sz="3800" dirty="0"/>
            </a:br>
            <a:r>
              <a:rPr lang="en-US" sz="3800" dirty="0"/>
              <a:t> </a:t>
            </a:r>
            <a:r>
              <a:rPr lang="en-US" sz="3800" dirty="0" smtClean="0"/>
              <a:t>Document </a:t>
            </a:r>
            <a:r>
              <a:rPr lang="en-US" sz="3800" dirty="0"/>
              <a:t>Classification </a:t>
            </a:r>
            <a:r>
              <a:rPr lang="en-US" sz="3800" dirty="0" smtClean="0"/>
              <a:t/>
            </a:r>
            <a:br>
              <a:rPr lang="en-US" sz="3800" dirty="0" smtClean="0"/>
            </a:br>
            <a:r>
              <a:rPr lang="en-US" sz="3800" dirty="0" smtClean="0"/>
              <a:t>with </a:t>
            </a:r>
            <a:r>
              <a:rPr lang="en-US" sz="3800" dirty="0"/>
              <a:t>Transfer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4E6658-7E47-4079-A610-B2AF493EA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/>
              <a:t>Pradeep </a:t>
            </a:r>
            <a:r>
              <a:rPr lang="en-US" sz="2400" dirty="0" smtClean="0"/>
              <a:t>Thiyyagura</a:t>
            </a:r>
          </a:p>
          <a:p>
            <a:pPr algn="l"/>
            <a:r>
              <a:rPr lang="en-US" sz="2000" dirty="0" smtClean="0"/>
              <a:t>Data Scientist</a:t>
            </a:r>
          </a:p>
          <a:p>
            <a:pPr algn="l"/>
            <a:r>
              <a:rPr lang="en-US" sz="2000" dirty="0" smtClean="0"/>
              <a:t>Neudesic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8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18A58-021D-478F-AAB5-2A30B17B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Learning Rate - High </a:t>
            </a:r>
          </a:p>
        </p:txBody>
      </p:sp>
      <p:pic>
        <p:nvPicPr>
          <p:cNvPr id="6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CE0E59A-19A2-4C88-A534-94D173837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7389" y="1825625"/>
            <a:ext cx="7617221" cy="4351338"/>
          </a:xfrm>
        </p:spPr>
      </p:pic>
      <p:sp>
        <p:nvSpPr>
          <p:cNvPr id="4" name="TextBox 3"/>
          <p:cNvSpPr txBox="1"/>
          <p:nvPr/>
        </p:nvSpPr>
        <p:spPr>
          <a:xfrm>
            <a:off x="10941764" y="6356732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Source</a:t>
            </a:r>
            <a:endParaRPr lang="en-US" dirty="0"/>
          </a:p>
        </p:txBody>
      </p:sp>
      <p:pic>
        <p:nvPicPr>
          <p:cNvPr id="5" name="Picture 4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4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3A49-0D49-425B-997B-620EEDAC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Computer Vision: ImageNet</a:t>
            </a:r>
            <a:endParaRPr lang="en-US" dirty="0"/>
          </a:p>
        </p:txBody>
      </p:sp>
      <p:pic>
        <p:nvPicPr>
          <p:cNvPr id="8" name="Picture 8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420648B2-C52C-4184-9C3C-D10C08056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387" y="2519437"/>
            <a:ext cx="8314705" cy="24326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141CE2E-6712-46E1-9338-0C003F0B9AC3}"/>
              </a:ext>
            </a:extLst>
          </p:cNvPr>
          <p:cNvGrpSpPr/>
          <p:nvPr/>
        </p:nvGrpSpPr>
        <p:grpSpPr>
          <a:xfrm>
            <a:off x="33646" y="3139109"/>
            <a:ext cx="1872715" cy="1084482"/>
            <a:chOff x="33646" y="3139109"/>
            <a:chExt cx="1872715" cy="108448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0D13FDD-7D7C-4ACC-B8E9-DF60808A9383}"/>
                </a:ext>
              </a:extLst>
            </p:cNvPr>
            <p:cNvCxnSpPr/>
            <p:nvPr/>
          </p:nvCxnSpPr>
          <p:spPr>
            <a:xfrm>
              <a:off x="1575830" y="3589687"/>
              <a:ext cx="330531" cy="395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6" descr="A whale jumping out of the water&#10;&#10;Description generated with very high confidence">
              <a:extLst>
                <a:ext uri="{FF2B5EF4-FFF2-40B4-BE49-F238E27FC236}">
                  <a16:creationId xmlns:a16="http://schemas.microsoft.com/office/drawing/2014/main" id="{AD1BDDB2-02A6-4C1D-B7D2-DBE53F39C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46" y="3139109"/>
              <a:ext cx="1644732" cy="1084482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796AE7E-1002-4C6F-918D-2A470D38A044}"/>
              </a:ext>
            </a:extLst>
          </p:cNvPr>
          <p:cNvGrpSpPr/>
          <p:nvPr/>
        </p:nvGrpSpPr>
        <p:grpSpPr>
          <a:xfrm>
            <a:off x="10284401" y="3084979"/>
            <a:ext cx="1872344" cy="1301658"/>
            <a:chOff x="10284401" y="3084979"/>
            <a:chExt cx="1872344" cy="130165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A8611E8-815B-43AF-A872-8EFE077271AD}"/>
                </a:ext>
              </a:extLst>
            </p:cNvPr>
            <p:cNvGrpSpPr/>
            <p:nvPr/>
          </p:nvGrpSpPr>
          <p:grpSpPr>
            <a:xfrm>
              <a:off x="10602687" y="3084979"/>
              <a:ext cx="1554058" cy="1301658"/>
              <a:chOff x="10424557" y="2352668"/>
              <a:chExt cx="1069149" cy="787061"/>
            </a:xfrm>
          </p:grpSpPr>
          <p:pic>
            <p:nvPicPr>
              <p:cNvPr id="18" name="Picture 18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602CA013-0A6E-4F5E-BE29-32FF0EC0E3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0553" t="1235" r="53769" b="654"/>
              <a:stretch/>
            </p:blipFill>
            <p:spPr>
              <a:xfrm>
                <a:off x="10424557" y="2352668"/>
                <a:ext cx="703335" cy="781843"/>
              </a:xfrm>
              <a:prstGeom prst="rect">
                <a:avLst/>
              </a:prstGeom>
            </p:spPr>
          </p:pic>
          <p:pic>
            <p:nvPicPr>
              <p:cNvPr id="20" name="Picture 18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912FE097-EFF6-484A-A7E0-EA23B25A52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1910" r="-503" b="1235"/>
              <a:stretch/>
            </p:blipFill>
            <p:spPr>
              <a:xfrm>
                <a:off x="11127180" y="2352668"/>
                <a:ext cx="366526" cy="787061"/>
              </a:xfrm>
              <a:prstGeom prst="rect">
                <a:avLst/>
              </a:prstGeom>
            </p:spPr>
          </p:pic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6DD706B-0DE6-4E33-AC89-D3CDFECED467}"/>
                </a:ext>
              </a:extLst>
            </p:cNvPr>
            <p:cNvCxnSpPr>
              <a:cxnSpLocks/>
            </p:cNvCxnSpPr>
            <p:nvPr/>
          </p:nvCxnSpPr>
          <p:spPr>
            <a:xfrm>
              <a:off x="10284401" y="3678751"/>
              <a:ext cx="221674" cy="395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11113852" y="6334699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6"/>
              </a:rPr>
              <a:t>Source</a:t>
            </a:r>
            <a:endParaRPr lang="en-US" dirty="0"/>
          </a:p>
        </p:txBody>
      </p:sp>
      <p:pic>
        <p:nvPicPr>
          <p:cNvPr id="13" name="Picture 12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A7F4-09C2-4F35-90BA-8A7AA382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Loss Landscape</a:t>
            </a:r>
            <a:endParaRPr lang="en-US" dirty="0"/>
          </a:p>
        </p:txBody>
      </p:sp>
      <p:pic>
        <p:nvPicPr>
          <p:cNvPr id="3" name="Picture 3" descr="A picture containing looking, photo, sitting, table&#10;&#10;Description generated with very high confidence">
            <a:extLst>
              <a:ext uri="{FF2B5EF4-FFF2-40B4-BE49-F238E27FC236}">
                <a16:creationId xmlns:a16="http://schemas.microsoft.com/office/drawing/2014/main" id="{5AF989C5-5163-41EA-9D48-F7C539FFA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3812" y="1465528"/>
            <a:ext cx="5744276" cy="4745475"/>
          </a:xfrm>
        </p:spPr>
      </p:pic>
      <p:sp>
        <p:nvSpPr>
          <p:cNvPr id="4" name="TextBox 3"/>
          <p:cNvSpPr txBox="1"/>
          <p:nvPr/>
        </p:nvSpPr>
        <p:spPr>
          <a:xfrm>
            <a:off x="10774496" y="6312665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Source</a:t>
            </a:r>
            <a:endParaRPr lang="en-US" dirty="0"/>
          </a:p>
        </p:txBody>
      </p:sp>
      <p:pic>
        <p:nvPicPr>
          <p:cNvPr id="5" name="Picture 4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5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B5671-2F97-4B37-B6D8-D5C84C2F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1Cycle Policy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C23C9-6868-4070-AE69-7FD7F935B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can be trained an order of magnitude faster than with standard training methods.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5C865-44F5-4B01-AB82-98E0F1694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02" y="2902498"/>
            <a:ext cx="9305925" cy="3028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71115" y="6311900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Leslie N. </a:t>
            </a:r>
            <a:r>
              <a:rPr lang="en-US" dirty="0" smtClean="0">
                <a:hlinkClick r:id="rId4"/>
              </a:rPr>
              <a:t>Smith 2018</a:t>
            </a:r>
            <a:endParaRPr lang="en-US" dirty="0"/>
          </a:p>
        </p:txBody>
      </p:sp>
      <p:pic>
        <p:nvPicPr>
          <p:cNvPr id="6" name="Picture 5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0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93DA-1BD7-4893-BCAC-2DD84B70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Cycle Policy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3A38F0-E168-441A-B97A-15EA2BAC4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7369" y="2375338"/>
            <a:ext cx="8108062" cy="3100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1D1DC0-EAF8-43BD-9C91-6410F223E4A7}"/>
              </a:ext>
            </a:extLst>
          </p:cNvPr>
          <p:cNvSpPr txBox="1"/>
          <p:nvPr/>
        </p:nvSpPr>
        <p:spPr>
          <a:xfrm>
            <a:off x="1093076" y="169068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rate: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41764" y="6302478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Source</a:t>
            </a:r>
            <a:endParaRPr lang="en-US" dirty="0"/>
          </a:p>
        </p:txBody>
      </p:sp>
      <p:pic>
        <p:nvPicPr>
          <p:cNvPr id="6" name="Picture 5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4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93DA-1BD7-4893-BCAC-2DD84B709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Cycle Policy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3A38F0-E168-441A-B97A-15EA2BAC43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016251"/>
            <a:ext cx="4880115" cy="1866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1D1DC0-EAF8-43BD-9C91-6410F223E4A7}"/>
              </a:ext>
            </a:extLst>
          </p:cNvPr>
          <p:cNvSpPr txBox="1"/>
          <p:nvPr/>
        </p:nvSpPr>
        <p:spPr>
          <a:xfrm>
            <a:off x="1093076" y="169068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rate: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41764" y="6302478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Source</a:t>
            </a:r>
            <a:endParaRPr lang="en-US" dirty="0"/>
          </a:p>
        </p:txBody>
      </p:sp>
      <p:pic>
        <p:nvPicPr>
          <p:cNvPr id="6" name="Picture 3" descr="A picture containing looking, photo, sitting, table&#10;&#10;Description generated with very high confidence">
            <a:extLst>
              <a:ext uri="{FF2B5EF4-FFF2-40B4-BE49-F238E27FC236}">
                <a16:creationId xmlns:a16="http://schemas.microsoft.com/office/drawing/2014/main" id="{5AF989C5-5163-41EA-9D48-F7C539FFA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57056"/>
            <a:ext cx="5744276" cy="4745475"/>
          </a:xfrm>
          <a:prstGeom prst="rect">
            <a:avLst/>
          </a:prstGeom>
        </p:spPr>
      </p:pic>
      <p:pic>
        <p:nvPicPr>
          <p:cNvPr id="7" name="Picture 6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5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253E0-5653-484D-9705-39F4B8845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cs typeface="Calibri Light"/>
              </a:rPr>
              <a:t>Transfer Learning</a:t>
            </a: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22EC0A5-8E73-44B6-AB45-12458E8C9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581" y="952500"/>
            <a:ext cx="6802764" cy="4829963"/>
          </a:xfrm>
          <a:prstGeom prst="rect">
            <a:avLst/>
          </a:prstGeom>
        </p:spPr>
      </p:pic>
      <p:pic>
        <p:nvPicPr>
          <p:cNvPr id="5" name="Picture 4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2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3A49-0D49-425B-997B-620EEDAC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Computer Vision: ImageNet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02B8F26-EC0E-4094-B636-B861C5F14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1959" r="-105" b="344"/>
          <a:stretch/>
        </p:blipFill>
        <p:spPr>
          <a:xfrm>
            <a:off x="73540" y="3993132"/>
            <a:ext cx="12114196" cy="2501372"/>
          </a:xfrm>
        </p:spPr>
      </p:pic>
      <p:pic>
        <p:nvPicPr>
          <p:cNvPr id="8" name="Picture 8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420648B2-C52C-4184-9C3C-D10C08056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699" y="1529827"/>
            <a:ext cx="8314705" cy="243268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D13FDD-7D7C-4ACC-B8E9-DF60808A9383}"/>
              </a:ext>
            </a:extLst>
          </p:cNvPr>
          <p:cNvCxnSpPr/>
          <p:nvPr/>
        </p:nvCxnSpPr>
        <p:spPr>
          <a:xfrm>
            <a:off x="1546142" y="2600077"/>
            <a:ext cx="330531" cy="3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6" descr="A whale jumping out of the water&#10;&#10;Description generated with very high confidence">
            <a:extLst>
              <a:ext uri="{FF2B5EF4-FFF2-40B4-BE49-F238E27FC236}">
                <a16:creationId xmlns:a16="http://schemas.microsoft.com/office/drawing/2014/main" id="{AD1BDDB2-02A6-4C1D-B7D2-DBE53F39C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" y="2149499"/>
            <a:ext cx="1644732" cy="108448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A8611E8-815B-43AF-A872-8EFE077271AD}"/>
              </a:ext>
            </a:extLst>
          </p:cNvPr>
          <p:cNvGrpSpPr/>
          <p:nvPr/>
        </p:nvGrpSpPr>
        <p:grpSpPr>
          <a:xfrm>
            <a:off x="10572999" y="2095369"/>
            <a:ext cx="1554058" cy="1301658"/>
            <a:chOff x="10424557" y="2352668"/>
            <a:chExt cx="1069149" cy="787061"/>
          </a:xfrm>
        </p:grpSpPr>
        <p:pic>
          <p:nvPicPr>
            <p:cNvPr id="18" name="Picture 18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602CA013-0A6E-4F5E-BE29-32FF0EC0E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553" t="1235" r="53769" b="654"/>
            <a:stretch/>
          </p:blipFill>
          <p:spPr>
            <a:xfrm>
              <a:off x="10424557" y="2352668"/>
              <a:ext cx="703335" cy="781843"/>
            </a:xfrm>
            <a:prstGeom prst="rect">
              <a:avLst/>
            </a:prstGeom>
          </p:spPr>
        </p:pic>
        <p:pic>
          <p:nvPicPr>
            <p:cNvPr id="20" name="Picture 18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912FE097-EFF6-484A-A7E0-EA23B25A5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1910" r="-503" b="1235"/>
            <a:stretch/>
          </p:blipFill>
          <p:spPr>
            <a:xfrm>
              <a:off x="11127180" y="2352668"/>
              <a:ext cx="366526" cy="787061"/>
            </a:xfrm>
            <a:prstGeom prst="rect">
              <a:avLst/>
            </a:prstGeom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DD706B-0DE6-4E33-AC89-D3CDFECED467}"/>
              </a:ext>
            </a:extLst>
          </p:cNvPr>
          <p:cNvCxnSpPr>
            <a:cxnSpLocks/>
          </p:cNvCxnSpPr>
          <p:nvPr/>
        </p:nvCxnSpPr>
        <p:spPr>
          <a:xfrm>
            <a:off x="10254713" y="2689141"/>
            <a:ext cx="221674" cy="3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EF600E-70D1-4AC3-83B0-62DC5F01B513}"/>
              </a:ext>
            </a:extLst>
          </p:cNvPr>
          <p:cNvCxnSpPr/>
          <p:nvPr/>
        </p:nvCxnSpPr>
        <p:spPr>
          <a:xfrm flipH="1">
            <a:off x="186045" y="3179617"/>
            <a:ext cx="1721923" cy="831273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6155DF-C77F-4BD0-8A9F-60A060116890}"/>
              </a:ext>
            </a:extLst>
          </p:cNvPr>
          <p:cNvCxnSpPr>
            <a:cxnSpLocks/>
          </p:cNvCxnSpPr>
          <p:nvPr/>
        </p:nvCxnSpPr>
        <p:spPr>
          <a:xfrm>
            <a:off x="10319657" y="3238992"/>
            <a:ext cx="1642752" cy="77189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770222" y="6488668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7"/>
              </a:rPr>
              <a:t>Source</a:t>
            </a:r>
            <a:endParaRPr lang="en-US" dirty="0"/>
          </a:p>
        </p:txBody>
      </p:sp>
      <p:pic>
        <p:nvPicPr>
          <p:cNvPr id="14" name="Picture 13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4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8B931-CB6F-4D0A-8B90-E19175F26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Discriminative Learning Rate</a:t>
            </a:r>
            <a:endParaRPr lang="en-US" dirty="0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3BC5E60-533D-4D09-8493-DC62C0A12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94619"/>
            <a:ext cx="10515600" cy="3813349"/>
          </a:xfrm>
        </p:spPr>
      </p:pic>
      <p:sp>
        <p:nvSpPr>
          <p:cNvPr id="3" name="TextBox 2"/>
          <p:cNvSpPr txBox="1"/>
          <p:nvPr/>
        </p:nvSpPr>
        <p:spPr>
          <a:xfrm>
            <a:off x="10829581" y="6311899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Source</a:t>
            </a:r>
            <a:endParaRPr lang="en-US" dirty="0"/>
          </a:p>
        </p:txBody>
      </p:sp>
      <p:pic>
        <p:nvPicPr>
          <p:cNvPr id="5" name="Picture 4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5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AD11-0734-491D-B41E-9D99D479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sz="4400" dirty="0"/>
              <a:t>Natural Language Processing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A8B4337-D0DE-40D4-A41E-0A9B5E710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506" y="2589086"/>
            <a:ext cx="4222955" cy="2755478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0F4B8-0F63-47A1-AAB0-B88416A14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NLP is a branch of artificial intelligence that deals with the interaction between computers and humans using the </a:t>
            </a:r>
            <a:r>
              <a:rPr lang="en-US" sz="2400" b="1" dirty="0">
                <a:ea typeface="+mn-lt"/>
                <a:cs typeface="+mn-lt"/>
              </a:rPr>
              <a:t>natural language</a:t>
            </a:r>
            <a:r>
              <a:rPr lang="en-US" sz="2400" dirty="0">
                <a:ea typeface="+mn-lt"/>
                <a:cs typeface="+mn-lt"/>
              </a:rPr>
              <a:t>. </a:t>
            </a: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75344" y="6400619"/>
            <a:ext cx="114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Source</a:t>
            </a:r>
            <a:endParaRPr lang="en-US" dirty="0"/>
          </a:p>
        </p:txBody>
      </p:sp>
      <p:pic>
        <p:nvPicPr>
          <p:cNvPr id="8" name="Picture 7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6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15B8D39B-A90F-459E-A5C7-050846965D89}"/>
              </a:ext>
            </a:extLst>
          </p:cNvPr>
          <p:cNvSpPr txBox="1"/>
          <p:nvPr/>
        </p:nvSpPr>
        <p:spPr>
          <a:xfrm>
            <a:off x="1019504" y="2832538"/>
            <a:ext cx="10428889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ea typeface="+mn-lt"/>
                <a:cs typeface="+mn-lt"/>
              </a:rPr>
              <a:t>"Neural networks, a beautiful biologically-inspired programming paradigm which enables a computer to learn from observational data."</a:t>
            </a:r>
          </a:p>
          <a:p>
            <a:pPr algn="r"/>
            <a:r>
              <a:rPr lang="en-US" sz="2400" dirty="0">
                <a:ea typeface="+mn-lt"/>
                <a:cs typeface="+mn-lt"/>
              </a:rPr>
              <a:t> - Michael </a:t>
            </a:r>
            <a:r>
              <a:rPr lang="en-US" sz="2400" dirty="0" smtClean="0">
                <a:ea typeface="+mn-lt"/>
                <a:cs typeface="+mn-lt"/>
              </a:rPr>
              <a:t>Nielsen</a:t>
            </a:r>
            <a:endParaRPr lang="en-US" sz="2400" dirty="0">
              <a:cs typeface="Calibri"/>
            </a:endParaRPr>
          </a:p>
        </p:txBody>
      </p:sp>
      <p:pic>
        <p:nvPicPr>
          <p:cNvPr id="4" name="Picture 3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E6A6-EFB1-46AB-831A-880642BC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Language Model</a:t>
            </a:r>
            <a:endParaRPr lang="en-US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1CE1DBA-DA46-483C-A86E-76C32F7488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342741"/>
              </p:ext>
            </p:extLst>
          </p:nvPr>
        </p:nvGraphicFramePr>
        <p:xfrm>
          <a:off x="1701955" y="3647239"/>
          <a:ext cx="9127625" cy="182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25415" y="1761311"/>
            <a:ext cx="9419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Language is application independent</a:t>
            </a:r>
          </a:p>
          <a:p>
            <a:endParaRPr lang="en-US" sz="2400" dirty="0"/>
          </a:p>
          <a:p>
            <a:r>
              <a:rPr lang="en-US" sz="2400" dirty="0" smtClean="0"/>
              <a:t>Language model aims </a:t>
            </a:r>
            <a:r>
              <a:rPr lang="en-US" sz="2400" dirty="0"/>
              <a:t>to predict the next word given its previous word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53458" y="6350368"/>
            <a:ext cx="246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8"/>
              </a:rPr>
              <a:t>Howard and Ruder 2018</a:t>
            </a:r>
            <a:endParaRPr lang="en-US" dirty="0"/>
          </a:p>
        </p:txBody>
      </p:sp>
      <p:pic>
        <p:nvPicPr>
          <p:cNvPr id="7" name="Picture 6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1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2F15D75-322F-41A7-873D-9AD8245CF2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0CFDAB-10BF-4FB1-BF37-B41F3E505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01D545-D030-438D-B3D3-DEBEEDE2D7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EAED05-50E3-43F5-9339-FEA564E1A8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39AF01-0D1B-4618-A5F7-B74863237A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03C939-65F4-46C1-B988-73F27B85F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/>
              <a:t>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8133" y="2849741"/>
            <a:ext cx="8075734" cy="9703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Classify ~20 </a:t>
            </a:r>
            <a:r>
              <a:rPr lang="en-US" dirty="0" smtClean="0"/>
              <a:t>thousand </a:t>
            </a:r>
            <a:r>
              <a:rPr lang="en-US" dirty="0"/>
              <a:t>documents into 2</a:t>
            </a:r>
            <a:r>
              <a:rPr lang="en-US" dirty="0" smtClean="0"/>
              <a:t>0 </a:t>
            </a:r>
            <a:r>
              <a:rPr lang="en-US" dirty="0"/>
              <a:t>record series</a:t>
            </a:r>
          </a:p>
        </p:txBody>
      </p:sp>
      <p:pic>
        <p:nvPicPr>
          <p:cNvPr id="4" name="Picture 3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0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1101-E9B6-47CD-9F9A-FA307D67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dirty="0" smtClean="0">
                <a:cs typeface="Calibri Light"/>
              </a:rPr>
              <a:t>Fast.ai - </a:t>
            </a:r>
            <a:r>
              <a:rPr lang="en-US" dirty="0"/>
              <a:t>Making neural nets uncool again</a:t>
            </a:r>
            <a:endParaRPr lang="en-US" sz="4400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FA630ED-A6AB-479D-8108-427DF55504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3485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11173223" y="6311900"/>
            <a:ext cx="686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  <a:hlinkClick r:id="rId7"/>
              </a:rPr>
              <a:t>fastai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8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fast.ai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769" y="1605817"/>
            <a:ext cx="1107537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Install Anaconda</a:t>
            </a:r>
          </a:p>
          <a:p>
            <a:pPr lvl="1"/>
            <a:r>
              <a:rPr lang="en-US" dirty="0">
                <a:hlinkClick r:id="rId3"/>
              </a:rPr>
              <a:t>https://www.anaconda.com/distribution/</a:t>
            </a:r>
            <a:endParaRPr lang="en-US" dirty="0"/>
          </a:p>
          <a:p>
            <a:r>
              <a:rPr lang="en-US" dirty="0"/>
              <a:t>Install Git</a:t>
            </a:r>
          </a:p>
          <a:p>
            <a:pPr lvl="1"/>
            <a:r>
              <a:rPr lang="en-US" dirty="0">
                <a:hlinkClick r:id="rId4"/>
              </a:rPr>
              <a:t>https://gitforwindows.org/</a:t>
            </a:r>
            <a:endParaRPr lang="en-US" dirty="0"/>
          </a:p>
          <a:p>
            <a:r>
              <a:rPr lang="en-US" dirty="0"/>
              <a:t>Create Fastai virtual environment</a:t>
            </a:r>
          </a:p>
          <a:p>
            <a:pPr lvl="1"/>
            <a:r>
              <a:rPr lang="en-US" sz="1800" dirty="0"/>
              <a:t>Update conda: 		$conda update conda</a:t>
            </a:r>
          </a:p>
          <a:p>
            <a:pPr lvl="1"/>
            <a:r>
              <a:rPr lang="en-US" sz="1800" dirty="0"/>
              <a:t>Create new conda env:  	$conda create –n fastai_v1</a:t>
            </a:r>
          </a:p>
          <a:p>
            <a:pPr lvl="1"/>
            <a:r>
              <a:rPr lang="en-US" sz="1800" dirty="0"/>
              <a:t>Activate environment: 	$activate fastai_v1</a:t>
            </a:r>
          </a:p>
          <a:p>
            <a:pPr lvl="1"/>
            <a:r>
              <a:rPr lang="en-US" sz="1800" dirty="0"/>
              <a:t>Install fastai: 		$conda install fastai pytorch=1.0.0 -c fastai -c pytorch -c conda-forge</a:t>
            </a:r>
          </a:p>
          <a:p>
            <a:pPr lvl="1"/>
            <a:r>
              <a:rPr lang="en-US" sz="1800" dirty="0"/>
              <a:t>Install pykernel: 		$conda install nb_conda_kernels</a:t>
            </a:r>
          </a:p>
          <a:p>
            <a:pPr lvl="1"/>
            <a:r>
              <a:rPr lang="en-US" sz="1800" dirty="0"/>
              <a:t>Setup pykernel displayname: 	$python -m ipykernel install --user --name fastai_v1 --display-name "fastai v1"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203807" y="6400800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Source</a:t>
            </a:r>
            <a:endParaRPr lang="en-US" dirty="0"/>
          </a:p>
        </p:txBody>
      </p:sp>
      <p:pic>
        <p:nvPicPr>
          <p:cNvPr id="5" name="Picture 4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0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25457" y="2821887"/>
            <a:ext cx="1761781" cy="967915"/>
          </a:xfrm>
        </p:spPr>
        <p:txBody>
          <a:bodyPr/>
          <a:lstStyle/>
          <a:p>
            <a:r>
              <a:rPr lang="en-US" dirty="0" smtClean="0">
                <a:hlinkClick r:id="rId2" action="ppaction://hlinkfile"/>
              </a:rPr>
              <a:t>Demo</a:t>
            </a:r>
            <a:endParaRPr lang="en-US" dirty="0"/>
          </a:p>
        </p:txBody>
      </p:sp>
      <p:pic>
        <p:nvPicPr>
          <p:cNvPr id="3" name="Picture 2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8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23AF3-94D4-4BF3-84EF-748A79A82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cs typeface="Calibri Light"/>
              </a:rPr>
              <a:t>Model Interpretability</a:t>
            </a:r>
            <a:endParaRPr lang="en-US" sz="4400" dirty="0"/>
          </a:p>
        </p:txBody>
      </p:sp>
      <p:graphicFrame>
        <p:nvGraphicFramePr>
          <p:cNvPr id="9" name="Diagram 9">
            <a:extLst>
              <a:ext uri="{FF2B5EF4-FFF2-40B4-BE49-F238E27FC236}">
                <a16:creationId xmlns:a16="http://schemas.microsoft.com/office/drawing/2014/main" id="{64326A8C-3F42-4308-9F5C-7737AF2227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79585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5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A9EECEC-4292-4C0F-8B53-4EC163ACC1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49D4CB8-829D-41C7-9FB1-0F5841B102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B307B2-A00F-4E74-8289-8E7D98CF6C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BD37C2C-2DF6-487A-8853-98AF9009C1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BF8670F-CEC8-4F16-B97A-F4E99F8797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CF2CEAA-4C0F-45CA-B0DE-0FC448862F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31230B4-D998-4F6C-AD99-9ABC2C7CA4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992F241-7AF8-4BA7-A0AD-5E12FB1EFC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E60DD9A-BFA8-4824-80DF-06EB7873B1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D4C8-19EF-4AF8-B02F-58FA993D4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sz="4400" dirty="0">
                <a:cs typeface="Calibri Light"/>
              </a:rPr>
              <a:t>Label Smoothing</a:t>
            </a:r>
            <a:endParaRPr lang="en-US" sz="4400" dirty="0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A1417DD-2D3F-4BB8-87B8-982966C4D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571" y="2589086"/>
            <a:ext cx="4750825" cy="2755478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1078F-06D4-4B8D-8AD8-5CBA7EDA5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Label smoothing will help the model to train around mislabeled data and consequently improve its robustness and performance.</a:t>
            </a:r>
          </a:p>
          <a:p>
            <a:pPr marL="0" indent="0">
              <a:buNone/>
            </a:pPr>
            <a:endParaRPr lang="en-US" sz="24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400" dirty="0">
                <a:cs typeface="Calibri" panose="020F0502020204030204"/>
              </a:rPr>
              <a:t>Training labels will be 1-β for  cat and β for not cat</a:t>
            </a:r>
          </a:p>
        </p:txBody>
      </p:sp>
      <p:pic>
        <p:nvPicPr>
          <p:cNvPr id="7" name="Picture 6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4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48338C-B070-48C3-B564-FCD605A2F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cs typeface="Calibri Light"/>
              </a:rPr>
              <a:t>Practical Tips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A33E8-2361-4496-B2A3-888A490E1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564"/>
            <a:ext cx="10428859" cy="374172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9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If you can’t solve a problem analytically,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solve it iteratively</a:t>
            </a:r>
            <a:endParaRPr lang="en-US" dirty="0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Use what the model already knows and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correct its predictions</a:t>
            </a:r>
            <a:endParaRPr lang="en-US" dirty="0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If the results are bad,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is it your model or are your labels bad?</a:t>
            </a:r>
            <a:endParaRPr lang="en-US" dirty="0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Good annotation teams are small.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Collaborate with them regularly</a:t>
            </a:r>
            <a:endParaRPr lang="en-US" dirty="0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Data is the new software.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Iterate on your code and data</a:t>
            </a:r>
            <a:endParaRPr lang="en-US" dirty="0">
              <a:solidFill>
                <a:schemeClr val="accent1">
                  <a:lumMod val="75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If things don’t work,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don’t be afraid to scale down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9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6" name="Picture 5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5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4CD9E-ACF2-44B8-8080-EEA9311C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  <a:cs typeface="Calibri Light"/>
              </a:rPr>
              <a:t>Acknowledgments</a:t>
            </a:r>
            <a:endParaRPr lang="en-US" sz="37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0C893-40CD-4A5E-A97C-93170A51E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b="1" u="sng" dirty="0" smtClean="0">
                <a:solidFill>
                  <a:srgbClr val="000000"/>
                </a:solidFill>
                <a:cs typeface="Calibri"/>
              </a:rPr>
              <a:t>Neudesic Team</a:t>
            </a:r>
          </a:p>
          <a:p>
            <a:r>
              <a:rPr lang="en-US" sz="2400" dirty="0" smtClean="0">
                <a:solidFill>
                  <a:srgbClr val="000000"/>
                </a:solidFill>
                <a:cs typeface="Calibri"/>
              </a:rPr>
              <a:t>Ying </a:t>
            </a:r>
            <a:r>
              <a:rPr lang="en-US" sz="2400" dirty="0">
                <a:solidFill>
                  <a:srgbClr val="000000"/>
                </a:solidFill>
                <a:cs typeface="Calibri"/>
              </a:rPr>
              <a:t>Li</a:t>
            </a: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Pranav </a:t>
            </a:r>
            <a:r>
              <a:rPr lang="en-US" sz="2400" dirty="0" smtClean="0">
                <a:solidFill>
                  <a:srgbClr val="000000"/>
                </a:solidFill>
                <a:cs typeface="Calibri"/>
              </a:rPr>
              <a:t>Rao</a:t>
            </a:r>
          </a:p>
          <a:p>
            <a:r>
              <a:rPr lang="en-US" sz="2400" dirty="0" smtClean="0">
                <a:solidFill>
                  <a:srgbClr val="000000"/>
                </a:solidFill>
                <a:cs typeface="Calibri"/>
              </a:rPr>
              <a:t>Jared Wilber</a:t>
            </a:r>
            <a:endParaRPr lang="en-US" sz="2400" dirty="0">
              <a:solidFill>
                <a:srgbClr val="000000"/>
              </a:solidFill>
              <a:cs typeface="Calibri"/>
            </a:endParaRPr>
          </a:p>
          <a:p>
            <a:r>
              <a:rPr lang="en-US" sz="2400" dirty="0">
                <a:solidFill>
                  <a:srgbClr val="000000"/>
                </a:solidFill>
                <a:cs typeface="Calibri"/>
              </a:rPr>
              <a:t>Maxwell Curry</a:t>
            </a:r>
          </a:p>
        </p:txBody>
      </p:sp>
      <p:pic>
        <p:nvPicPr>
          <p:cNvPr id="7" name="Picture 6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15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969629-A0F4-44FF-8845-0002B8275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ea typeface="+mj-lt"/>
                <a:cs typeface="+mj-lt"/>
              </a:rPr>
              <a:t>References and Resources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A9171-0D7E-4A2E-B443-016007A41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•Practical Deep Learning for Coders 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  <a:hlinkClick r:id="rId3"/>
              </a:rPr>
              <a:t>fastai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•But what is a Neural Network? 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  <a:hlinkClick r:id="rId4"/>
              </a:rPr>
              <a:t>3blue1brown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•Visualizing </a:t>
            </a:r>
            <a:r>
              <a:rPr lang="en-US" sz="2000" dirty="0" smtClean="0">
                <a:solidFill>
                  <a:srgbClr val="000000"/>
                </a:solidFill>
                <a:ea typeface="+mn-lt"/>
                <a:cs typeface="+mn-lt"/>
              </a:rPr>
              <a:t>a 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Neural Machine Translation Model 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  <a:hlinkClick r:id="rId5"/>
              </a:rPr>
              <a:t>Jay Alammar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•Neural Networks and Deep Learning 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  <a:hlinkClick r:id="rId6"/>
              </a:rPr>
              <a:t>Michael </a:t>
            </a:r>
            <a:r>
              <a:rPr lang="en-US" sz="2000" dirty="0" smtClean="0">
                <a:solidFill>
                  <a:srgbClr val="000000"/>
                </a:solidFill>
                <a:ea typeface="+mn-lt"/>
                <a:cs typeface="+mn-lt"/>
                <a:hlinkClick r:id="rId6"/>
              </a:rPr>
              <a:t>Nielsen</a:t>
            </a:r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None/>
            </a:pPr>
            <a:r>
              <a:rPr lang="en-US" sz="2000" dirty="0" smtClean="0">
                <a:solidFill>
                  <a:srgbClr val="000000"/>
                </a:solidFill>
                <a:ea typeface="+mn-lt"/>
                <a:cs typeface="+mn-lt"/>
              </a:rPr>
              <a:t>•</a:t>
            </a:r>
            <a:r>
              <a:rPr lang="en-US" sz="2000" dirty="0"/>
              <a:t>Building new NLP solutions with spaCy and </a:t>
            </a:r>
            <a:r>
              <a:rPr lang="en-US" sz="2000" dirty="0" smtClean="0"/>
              <a:t>Prodigy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000" dirty="0" smtClean="0">
                <a:hlinkClick r:id="rId7"/>
              </a:rPr>
              <a:t>Matthew Honnibal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sz="2000" dirty="0" smtClean="0">
                <a:solidFill>
                  <a:srgbClr val="000000"/>
                </a:solidFill>
                <a:ea typeface="+mn-lt"/>
                <a:cs typeface="+mn-lt"/>
              </a:rPr>
              <a:t>•Software 2.0 </a:t>
            </a:r>
            <a:r>
              <a:rPr lang="en-US" sz="2000" u="sng" dirty="0">
                <a:hlinkClick r:id="rId8"/>
              </a:rPr>
              <a:t>Andrej </a:t>
            </a:r>
            <a:r>
              <a:rPr lang="en-US" sz="2000" u="sng" dirty="0" smtClean="0">
                <a:hlinkClick r:id="rId8"/>
              </a:rPr>
              <a:t>Karpathy</a:t>
            </a:r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buNone/>
            </a:pPr>
            <a:r>
              <a:rPr lang="en-US" sz="2000" dirty="0" smtClean="0">
                <a:solidFill>
                  <a:srgbClr val="000000"/>
                </a:solidFill>
                <a:ea typeface="+mn-lt"/>
                <a:cs typeface="+mn-lt"/>
              </a:rPr>
              <a:t>•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</a:rPr>
              <a:t>Pydata Conference Talks </a:t>
            </a:r>
            <a:r>
              <a:rPr lang="en-US" sz="2000" dirty="0">
                <a:solidFill>
                  <a:srgbClr val="000000"/>
                </a:solidFill>
                <a:ea typeface="+mn-lt"/>
                <a:cs typeface="+mn-lt"/>
                <a:hlinkClick r:id="rId9"/>
              </a:rPr>
              <a:t>Pydata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6" name="Picture 5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8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90887-C690-40CD-B56F-CA9D01501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Goals</a:t>
            </a:r>
            <a:endParaRPr lang="en-US" sz="4400" dirty="0">
              <a:solidFill>
                <a:srgbClr val="FFFFFF"/>
              </a:solidFill>
              <a:cs typeface="Calibri Light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640D3DD-1A12-429A-A449-A460AE7BEA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682916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6" y="6479349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9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12192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A35255-22A2-4029-AF45-7D038AC1C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1191796"/>
            <a:ext cx="10021446" cy="2976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  <a:r>
              <a:rPr lang="en-US" sz="6600" dirty="0">
                <a:solidFill>
                  <a:srgbClr val="FFFFFF"/>
                </a:solidFill>
              </a:rPr>
              <a:t>!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3E00F3-4C37-4054-964E-ED35AEBF7622}"/>
              </a:ext>
            </a:extLst>
          </p:cNvPr>
          <p:cNvSpPr txBox="1"/>
          <p:nvPr/>
        </p:nvSpPr>
        <p:spPr>
          <a:xfrm>
            <a:off x="4831556" y="5569743"/>
            <a:ext cx="274319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Questions?</a:t>
            </a:r>
          </a:p>
        </p:txBody>
      </p:sp>
      <p:pic>
        <p:nvPicPr>
          <p:cNvPr id="6" name="Picture 5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4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D93A56-7AA4-48CD-973F-0752090EA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  <a:cs typeface="Calibri Light"/>
              </a:rPr>
              <a:t>Why?</a:t>
            </a:r>
            <a:endParaRPr lang="en-US" sz="44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4CADA7-2491-410D-BF47-4AC52EF6AF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740863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3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5179D-6E38-44AA-8352-18C3527F2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Schedule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A902462-8D42-4255-A050-1E2CA44396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798768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6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3B27E49-025A-444C-B4F7-22453D8D3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9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00C62-F154-4204-AA37-52903871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smtClean="0"/>
              <a:t>do </a:t>
            </a:r>
            <a:r>
              <a:rPr lang="en-US" dirty="0"/>
              <a:t>Machines Learn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2A216A-0A3E-4CB4-B6D4-AD3F7152BFAA}"/>
              </a:ext>
            </a:extLst>
          </p:cNvPr>
          <p:cNvSpPr/>
          <p:nvPr/>
        </p:nvSpPr>
        <p:spPr>
          <a:xfrm>
            <a:off x="811490" y="2007908"/>
            <a:ext cx="1216058" cy="5656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8C14C1-14C2-49F9-9623-E73E4C3939DF}"/>
              </a:ext>
            </a:extLst>
          </p:cNvPr>
          <p:cNvSpPr/>
          <p:nvPr/>
        </p:nvSpPr>
        <p:spPr>
          <a:xfrm>
            <a:off x="10124387" y="1936474"/>
            <a:ext cx="1216058" cy="565609"/>
          </a:xfrm>
          <a:prstGeom prst="rect">
            <a:avLst/>
          </a:prstGeom>
          <a:solidFill>
            <a:srgbClr val="7030A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C96914-E814-40FC-81F1-CA6E1ECC8AC3}"/>
              </a:ext>
            </a:extLst>
          </p:cNvPr>
          <p:cNvSpPr/>
          <p:nvPr/>
        </p:nvSpPr>
        <p:spPr>
          <a:xfrm>
            <a:off x="6685174" y="3831282"/>
            <a:ext cx="1216058" cy="56560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3043B00C-E312-4A47-BD66-AC34070101E9}"/>
              </a:ext>
            </a:extLst>
          </p:cNvPr>
          <p:cNvSpPr/>
          <p:nvPr/>
        </p:nvSpPr>
        <p:spPr>
          <a:xfrm>
            <a:off x="2299590" y="3137946"/>
            <a:ext cx="2857884" cy="1952281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155E4A-3CC9-4F4C-9EB1-9D39130B7F04}"/>
              </a:ext>
            </a:extLst>
          </p:cNvPr>
          <p:cNvSpPr/>
          <p:nvPr/>
        </p:nvSpPr>
        <p:spPr>
          <a:xfrm>
            <a:off x="9766169" y="3557902"/>
            <a:ext cx="1932495" cy="111236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Loss Function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559F21-1ECD-4FE4-AF4E-5B93FB1E91EC}"/>
              </a:ext>
            </a:extLst>
          </p:cNvPr>
          <p:cNvSpPr>
            <a:spLocks/>
          </p:cNvSpPr>
          <p:nvPr/>
        </p:nvSpPr>
        <p:spPr>
          <a:xfrm>
            <a:off x="5155092" y="5128272"/>
            <a:ext cx="4552051" cy="16480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Weights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6AED383-C8ED-432D-82BA-FE5D5EA96F03}"/>
              </a:ext>
            </a:extLst>
          </p:cNvPr>
          <p:cNvCxnSpPr>
            <a:cxnSpLocks/>
            <a:stCxn id="4" idx="2"/>
            <a:endCxn id="7" idx="2"/>
          </p:cNvCxnSpPr>
          <p:nvPr/>
        </p:nvCxnSpPr>
        <p:spPr>
          <a:xfrm rot="16200000" flipH="1">
            <a:off x="1093702" y="2899334"/>
            <a:ext cx="1540570" cy="8889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01E3C6-8796-4069-85FB-B62CA8A08CC6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10732416" y="2502083"/>
            <a:ext cx="1" cy="1055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5D24507-60A0-4D57-9676-06D5C25CE342}"/>
              </a:ext>
            </a:extLst>
          </p:cNvPr>
          <p:cNvCxnSpPr>
            <a:cxnSpLocks/>
            <a:stCxn id="8" idx="2"/>
            <a:endCxn id="9" idx="3"/>
          </p:cNvCxnSpPr>
          <p:nvPr/>
        </p:nvCxnSpPr>
        <p:spPr>
          <a:xfrm rot="5400000">
            <a:off x="9578753" y="4798655"/>
            <a:ext cx="1282055" cy="10252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723657C-D056-416F-AB5B-BD0B85BE9156}"/>
              </a:ext>
            </a:extLst>
          </p:cNvPr>
          <p:cNvCxnSpPr>
            <a:cxnSpLocks/>
            <a:stCxn id="9" idx="1"/>
            <a:endCxn id="7" idx="1"/>
          </p:cNvCxnSpPr>
          <p:nvPr/>
        </p:nvCxnSpPr>
        <p:spPr>
          <a:xfrm rot="10800000">
            <a:off x="3728532" y="5088148"/>
            <a:ext cx="1426560" cy="8641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DD312FB-69A4-4413-AE51-BDB03C383F44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7901232" y="4114084"/>
            <a:ext cx="1864937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A91D2EA-4F05-4392-A948-067912AFF900}"/>
              </a:ext>
            </a:extLst>
          </p:cNvPr>
          <p:cNvCxnSpPr>
            <a:stCxn id="7" idx="0"/>
            <a:endCxn id="6" idx="1"/>
          </p:cNvCxnSpPr>
          <p:nvPr/>
        </p:nvCxnSpPr>
        <p:spPr>
          <a:xfrm>
            <a:off x="5155092" y="4114087"/>
            <a:ext cx="1530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1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18A58-021D-478F-AAB5-2A30B17B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Learning Rate  - Low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41764" y="6356732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Source</a:t>
            </a:r>
            <a:endParaRPr lang="en-US" dirty="0"/>
          </a:p>
        </p:txBody>
      </p:sp>
      <p:pic>
        <p:nvPicPr>
          <p:cNvPr id="6" name="lr0-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7588" y="1825625"/>
            <a:ext cx="7616825" cy="4351338"/>
          </a:xfrm>
        </p:spPr>
      </p:pic>
      <p:pic>
        <p:nvPicPr>
          <p:cNvPr id="5" name="Picture 4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0627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18A58-021D-478F-AAB5-2A30B17B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Learning Rate  - Just right</a:t>
            </a:r>
          </a:p>
        </p:txBody>
      </p:sp>
      <p:pic>
        <p:nvPicPr>
          <p:cNvPr id="6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F1818C42-25B1-4319-B598-ECF9A2997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7389" y="1825625"/>
            <a:ext cx="7617221" cy="4351338"/>
          </a:xfrm>
        </p:spPr>
      </p:pic>
      <p:sp>
        <p:nvSpPr>
          <p:cNvPr id="4" name="TextBox 3"/>
          <p:cNvSpPr txBox="1"/>
          <p:nvPr/>
        </p:nvSpPr>
        <p:spPr>
          <a:xfrm>
            <a:off x="10941764" y="6356732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Source</a:t>
            </a:r>
            <a:endParaRPr lang="en-US" dirty="0"/>
          </a:p>
        </p:txBody>
      </p:sp>
      <p:pic>
        <p:nvPicPr>
          <p:cNvPr id="5" name="Picture 4" descr="/Users/MikeRossi/Desktop/Neudesic-Logo2-1color.png">
            <a:extLst>
              <a:ext uri="{FF2B5EF4-FFF2-40B4-BE49-F238E27FC236}">
                <a16:creationId xmlns:a16="http://schemas.microsoft.com/office/drawing/2014/main" id="{19D58356-D37F-0943-B6A9-EE0ACF96EDC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51" y="6374255"/>
            <a:ext cx="2092917" cy="3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0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620</Words>
  <Application>Microsoft Office PowerPoint</Application>
  <PresentationFormat>Widescreen</PresentationFormat>
  <Paragraphs>158</Paragraphs>
  <Slides>30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  2019 October  Desert Data Science User Group  Real-world  Document Classification  with Transfer Learning</vt:lpstr>
      <vt:lpstr>PowerPoint Presentation</vt:lpstr>
      <vt:lpstr>Goals</vt:lpstr>
      <vt:lpstr>Why?</vt:lpstr>
      <vt:lpstr>Schedule</vt:lpstr>
      <vt:lpstr>PowerPoint Presentation</vt:lpstr>
      <vt:lpstr>How do Machines Learn ?</vt:lpstr>
      <vt:lpstr>Learning Rate  - Low</vt:lpstr>
      <vt:lpstr>Learning Rate  - Just right</vt:lpstr>
      <vt:lpstr>Learning Rate - High </vt:lpstr>
      <vt:lpstr>Computer Vision: ImageNet</vt:lpstr>
      <vt:lpstr>Loss Landscape</vt:lpstr>
      <vt:lpstr>1Cycle Policy</vt:lpstr>
      <vt:lpstr>1 Cycle Policy</vt:lpstr>
      <vt:lpstr>1 Cycle Policy</vt:lpstr>
      <vt:lpstr>Transfer Learning</vt:lpstr>
      <vt:lpstr>Computer Vision: ImageNet</vt:lpstr>
      <vt:lpstr>Discriminative Learning Rate</vt:lpstr>
      <vt:lpstr>Natural Language Processing</vt:lpstr>
      <vt:lpstr>Language Model</vt:lpstr>
      <vt:lpstr>Sample Task</vt:lpstr>
      <vt:lpstr>Fast.ai - Making neural nets uncool again</vt:lpstr>
      <vt:lpstr>Setting up fast.ai Environment</vt:lpstr>
      <vt:lpstr>Demo</vt:lpstr>
      <vt:lpstr>Model Interpretability</vt:lpstr>
      <vt:lpstr>Label Smoothing</vt:lpstr>
      <vt:lpstr>Practical Tips</vt:lpstr>
      <vt:lpstr>Acknowledgments</vt:lpstr>
      <vt:lpstr>References and 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Real-world  Documentation Classification with Transfer Learning</dc:title>
  <dc:creator>Pradeep Thiyyagura</dc:creator>
  <cp:lastModifiedBy>Pradeep Thiyyagura</cp:lastModifiedBy>
  <cp:revision>28</cp:revision>
  <dcterms:created xsi:type="dcterms:W3CDTF">2019-10-14T00:56:06Z</dcterms:created>
  <dcterms:modified xsi:type="dcterms:W3CDTF">2019-10-31T06:20:45Z</dcterms:modified>
</cp:coreProperties>
</file>